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9/11/2023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yF7Ou43Vj6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A936-4895-4998-A0C7-5BBFD8652351}"/>
              </a:ext>
            </a:extLst>
          </p:cNvPr>
          <p:cNvSpPr>
            <a:spLocks noGrp="1"/>
          </p:cNvSpPr>
          <p:nvPr>
            <p:ph type="ctrTitle"/>
          </p:nvPr>
        </p:nvSpPr>
        <p:spPr/>
        <p:txBody>
          <a:bodyPr/>
          <a:lstStyle/>
          <a:p>
            <a:r>
              <a:rPr lang="en-GB" dirty="0"/>
              <a:t>Welcome back!</a:t>
            </a:r>
          </a:p>
        </p:txBody>
      </p:sp>
      <p:sp>
        <p:nvSpPr>
          <p:cNvPr id="3" name="Subtitle 2">
            <a:extLst>
              <a:ext uri="{FF2B5EF4-FFF2-40B4-BE49-F238E27FC236}">
                <a16:creationId xmlns:a16="http://schemas.microsoft.com/office/drawing/2014/main" id="{0D34A487-15CE-436D-ACC8-924F03BFBF5E}"/>
              </a:ext>
            </a:extLst>
          </p:cNvPr>
          <p:cNvSpPr>
            <a:spLocks noGrp="1"/>
          </p:cNvSpPr>
          <p:nvPr>
            <p:ph type="subTitle" idx="1"/>
          </p:nvPr>
        </p:nvSpPr>
        <p:spPr/>
        <p:txBody>
          <a:bodyPr/>
          <a:lstStyle/>
          <a:p>
            <a:r>
              <a:rPr lang="en-GB" dirty="0"/>
              <a:t>2023/24</a:t>
            </a:r>
          </a:p>
        </p:txBody>
      </p:sp>
    </p:spTree>
    <p:extLst>
      <p:ext uri="{BB962C8B-B14F-4D97-AF65-F5344CB8AC3E}">
        <p14:creationId xmlns:p14="http://schemas.microsoft.com/office/powerpoint/2010/main" val="108541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5188-C59F-406F-93A2-6E2EB7DE95E8}"/>
              </a:ext>
            </a:extLst>
          </p:cNvPr>
          <p:cNvSpPr>
            <a:spLocks noGrp="1"/>
          </p:cNvSpPr>
          <p:nvPr>
            <p:ph type="title"/>
          </p:nvPr>
        </p:nvSpPr>
        <p:spPr/>
        <p:txBody>
          <a:bodyPr/>
          <a:lstStyle/>
          <a:p>
            <a:r>
              <a:rPr lang="en-GB" dirty="0"/>
              <a:t>What’s new for 2023-24?</a:t>
            </a:r>
          </a:p>
        </p:txBody>
      </p:sp>
      <p:sp>
        <p:nvSpPr>
          <p:cNvPr id="3" name="Content Placeholder 2">
            <a:extLst>
              <a:ext uri="{FF2B5EF4-FFF2-40B4-BE49-F238E27FC236}">
                <a16:creationId xmlns:a16="http://schemas.microsoft.com/office/drawing/2014/main" id="{EBD35F48-1371-4C14-B793-9A23C7C7ACF6}"/>
              </a:ext>
            </a:extLst>
          </p:cNvPr>
          <p:cNvSpPr>
            <a:spLocks noGrp="1"/>
          </p:cNvSpPr>
          <p:nvPr>
            <p:ph idx="1"/>
          </p:nvPr>
        </p:nvSpPr>
        <p:spPr/>
        <p:txBody>
          <a:bodyPr/>
          <a:lstStyle/>
          <a:p>
            <a:r>
              <a:rPr lang="en-GB" dirty="0"/>
              <a:t>We have been busy over the Summer Holidays making sure that each and every child in KS2 (so that’s Y3 to Y6) has their own device.  So children in Y3 and Y4 will have a Samsung Tablet and children in Y5 and Y6 will have an iPad.  This will form a huge part of your learning in school and it is yours to look after – so take care of it!</a:t>
            </a:r>
          </a:p>
          <a:p>
            <a:r>
              <a:rPr lang="en-GB" dirty="0"/>
              <a:t>And children in Y1 and Y2 will have a device 1:2 – so a big change with technology for everyone!</a:t>
            </a:r>
          </a:p>
        </p:txBody>
      </p:sp>
    </p:spTree>
    <p:extLst>
      <p:ext uri="{BB962C8B-B14F-4D97-AF65-F5344CB8AC3E}">
        <p14:creationId xmlns:p14="http://schemas.microsoft.com/office/powerpoint/2010/main" val="14759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5188-C59F-406F-93A2-6E2EB7DE95E8}"/>
              </a:ext>
            </a:extLst>
          </p:cNvPr>
          <p:cNvSpPr>
            <a:spLocks noGrp="1"/>
          </p:cNvSpPr>
          <p:nvPr>
            <p:ph type="title"/>
          </p:nvPr>
        </p:nvSpPr>
        <p:spPr/>
        <p:txBody>
          <a:bodyPr/>
          <a:lstStyle/>
          <a:p>
            <a:r>
              <a:rPr lang="en-GB" dirty="0"/>
              <a:t>What’s new for 2023-24?</a:t>
            </a:r>
          </a:p>
        </p:txBody>
      </p:sp>
      <p:sp>
        <p:nvSpPr>
          <p:cNvPr id="3" name="Content Placeholder 2">
            <a:extLst>
              <a:ext uri="{FF2B5EF4-FFF2-40B4-BE49-F238E27FC236}">
                <a16:creationId xmlns:a16="http://schemas.microsoft.com/office/drawing/2014/main" id="{EBD35F48-1371-4C14-B793-9A23C7C7ACF6}"/>
              </a:ext>
            </a:extLst>
          </p:cNvPr>
          <p:cNvSpPr>
            <a:spLocks noGrp="1"/>
          </p:cNvSpPr>
          <p:nvPr>
            <p:ph idx="1"/>
          </p:nvPr>
        </p:nvSpPr>
        <p:spPr>
          <a:xfrm>
            <a:off x="1295401" y="2556932"/>
            <a:ext cx="6434666" cy="3318936"/>
          </a:xfrm>
        </p:spPr>
        <p:txBody>
          <a:bodyPr>
            <a:normAutofit lnSpcReduction="10000"/>
          </a:bodyPr>
          <a:lstStyle/>
          <a:p>
            <a:r>
              <a:rPr lang="en-GB" dirty="0"/>
              <a:t>PE Kits.  For the time being, all children in school will be bringing their PE Kit to school and getting changed at school.  We will see how this goes – but this is how it always used to be!</a:t>
            </a:r>
          </a:p>
          <a:p>
            <a:r>
              <a:rPr lang="en-GB" dirty="0"/>
              <a:t>Outdoor area near the bike shed – this will be a chill-out zone!</a:t>
            </a:r>
          </a:p>
          <a:p>
            <a:r>
              <a:rPr lang="en-GB" dirty="0"/>
              <a:t>Tuck Shop – new recruits needed!  Please come to my office for an application form.</a:t>
            </a:r>
          </a:p>
          <a:p>
            <a:endParaRPr lang="en-GB" dirty="0"/>
          </a:p>
          <a:p>
            <a:endParaRPr lang="en-GB" dirty="0"/>
          </a:p>
        </p:txBody>
      </p:sp>
      <p:pic>
        <p:nvPicPr>
          <p:cNvPr id="4" name="Picture 3">
            <a:extLst>
              <a:ext uri="{FF2B5EF4-FFF2-40B4-BE49-F238E27FC236}">
                <a16:creationId xmlns:a16="http://schemas.microsoft.com/office/drawing/2014/main" id="{5DBA2152-251C-4AE4-9383-02A5492B4271}"/>
              </a:ext>
            </a:extLst>
          </p:cNvPr>
          <p:cNvPicPr>
            <a:picLocks noChangeAspect="1"/>
          </p:cNvPicPr>
          <p:nvPr/>
        </p:nvPicPr>
        <p:blipFill rotWithShape="1">
          <a:blip r:embed="rId2"/>
          <a:srcRect l="37014" t="21605" r="36597" b="11728"/>
          <a:stretch/>
        </p:blipFill>
        <p:spPr>
          <a:xfrm>
            <a:off x="8034866" y="2556932"/>
            <a:ext cx="2520245" cy="3581400"/>
          </a:xfrm>
          <a:prstGeom prst="rect">
            <a:avLst/>
          </a:prstGeom>
        </p:spPr>
      </p:pic>
    </p:spTree>
    <p:extLst>
      <p:ext uri="{BB962C8B-B14F-4D97-AF65-F5344CB8AC3E}">
        <p14:creationId xmlns:p14="http://schemas.microsoft.com/office/powerpoint/2010/main" val="147621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5188-C59F-406F-93A2-6E2EB7DE95E8}"/>
              </a:ext>
            </a:extLst>
          </p:cNvPr>
          <p:cNvSpPr>
            <a:spLocks noGrp="1"/>
          </p:cNvSpPr>
          <p:nvPr>
            <p:ph type="title"/>
          </p:nvPr>
        </p:nvSpPr>
        <p:spPr/>
        <p:txBody>
          <a:bodyPr/>
          <a:lstStyle/>
          <a:p>
            <a:r>
              <a:rPr lang="en-GB" dirty="0"/>
              <a:t>Your wellbeing </a:t>
            </a:r>
            <a:r>
              <a:rPr lang="en-GB"/>
              <a:t>@ Markeaton</a:t>
            </a:r>
            <a:endParaRPr lang="en-GB" dirty="0"/>
          </a:p>
        </p:txBody>
      </p:sp>
      <p:pic>
        <p:nvPicPr>
          <p:cNvPr id="4" name="Online Media 3" title="What are the 5 Ways to Wellbeing?">
            <a:hlinkClick r:id="" action="ppaction://media"/>
            <a:extLst>
              <a:ext uri="{FF2B5EF4-FFF2-40B4-BE49-F238E27FC236}">
                <a16:creationId xmlns:a16="http://schemas.microsoft.com/office/drawing/2014/main" id="{FD77A685-C3AD-4309-B28C-0A2C4BCBC6A6}"/>
              </a:ext>
            </a:extLst>
          </p:cNvPr>
          <p:cNvPicPr>
            <a:picLocks noGrp="1" noRot="1" noChangeAspect="1"/>
          </p:cNvPicPr>
          <p:nvPr>
            <p:ph idx="1"/>
            <a:videoFile r:link="rId1"/>
          </p:nvPr>
        </p:nvPicPr>
        <p:blipFill>
          <a:blip r:embed="rId3"/>
          <a:stretch>
            <a:fillRect/>
          </a:stretch>
        </p:blipFill>
        <p:spPr>
          <a:xfrm>
            <a:off x="1295402" y="2032000"/>
            <a:ext cx="9601196" cy="3945467"/>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66899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19</TotalTime>
  <Words>189</Words>
  <Application>Microsoft Office PowerPoint</Application>
  <PresentationFormat>Widescreen</PresentationFormat>
  <Paragraphs>10</Paragraphs>
  <Slides>4</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Garamond</vt:lpstr>
      <vt:lpstr>Organic</vt:lpstr>
      <vt:lpstr>Welcome back!</vt:lpstr>
      <vt:lpstr>What’s new for 2023-24?</vt:lpstr>
      <vt:lpstr>What’s new for 2023-24?</vt:lpstr>
      <vt:lpstr>Your wellbeing @ Markeaton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Markeaton Head</dc:creator>
  <cp:lastModifiedBy>Markeaton Head</cp:lastModifiedBy>
  <cp:revision>7</cp:revision>
  <dcterms:created xsi:type="dcterms:W3CDTF">2023-09-05T15:01:28Z</dcterms:created>
  <dcterms:modified xsi:type="dcterms:W3CDTF">2023-09-11T15:33:10Z</dcterms:modified>
</cp:coreProperties>
</file>