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guardian.com/environment/2018/jul/01/think-you-know-how-to-recycle-take-the-qui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.com/videos/search?q=walkers+crisp+recycle&amp;&amp;view=detail&amp;mid=7BE9150DA3D8DFEB72817BE9150DA3D8DFEB7281&amp;&amp;FORM=VRDGA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7d2dXHYb9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Recycling Assembly </a:t>
            </a:r>
            <a:br>
              <a:rPr lang="en-GB" smtClean="0"/>
            </a:br>
            <a:r>
              <a:rPr lang="en-GB" smtClean="0"/>
              <a:t>Sept 2021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What do we know?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611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Quick quiz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www.theguardian.com/environment/2018/jul/01/think-you-know-how-to-recycle-take-the-quiz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4898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 </a:t>
            </a:r>
            <a:r>
              <a:rPr lang="en-GB" dirty="0" err="1" smtClean="0"/>
              <a:t>Markeaton</a:t>
            </a:r>
            <a:r>
              <a:rPr lang="en-GB" dirty="0" smtClean="0"/>
              <a:t>, we are now a recognised collection point for crisp packets.</a:t>
            </a:r>
          </a:p>
          <a:p>
            <a:r>
              <a:rPr lang="en-GB" dirty="0" smtClean="0"/>
              <a:t>What do you think could be made from a crisp packet?  3 volunteers…</a:t>
            </a:r>
          </a:p>
          <a:p>
            <a:r>
              <a:rPr lang="en-GB" dirty="0" smtClean="0"/>
              <a:t>Now let’s see what the professionals say:</a:t>
            </a:r>
          </a:p>
          <a:p>
            <a:r>
              <a:rPr lang="en-GB" dirty="0">
                <a:hlinkClick r:id="rId2"/>
              </a:rPr>
              <a:t>https://www.bing.com/videos/search?q=walkers+crisp+recycle&amp;&amp;view=detail&amp;mid=7BE9150DA3D8DFEB72817BE9150DA3D8DFEB7281&amp;&amp;</a:t>
            </a:r>
            <a:r>
              <a:rPr lang="en-GB" dirty="0" smtClean="0">
                <a:hlinkClick r:id="rId2"/>
              </a:rPr>
              <a:t>FORM=VRDGAR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128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Serious question…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Where do you think the crisp recycling bins should go in school?</a:t>
            </a:r>
          </a:p>
          <a:p>
            <a:r>
              <a:rPr lang="en-GB" dirty="0" smtClean="0"/>
              <a:t>What should be the roles of an eco council?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87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Competition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Design a logo for </a:t>
            </a:r>
            <a:r>
              <a:rPr lang="en-GB" dirty="0" err="1" smtClean="0"/>
              <a:t>Markeaton’s</a:t>
            </a:r>
            <a:r>
              <a:rPr lang="en-GB" dirty="0" smtClean="0"/>
              <a:t> Eco Council.  Come and collect an entry form from my office. </a:t>
            </a:r>
          </a:p>
          <a:p>
            <a:r>
              <a:rPr lang="en-GB" dirty="0" smtClean="0"/>
              <a:t>The winning design will be put on the school website and the winner will receive a Graphic Art Set to help them with future designs!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3568" y="3732362"/>
            <a:ext cx="2656599" cy="28524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74131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finally…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>
                <a:hlinkClick r:id="rId2"/>
              </a:rPr>
              <a:t>https://</a:t>
            </a:r>
            <a:r>
              <a:rPr lang="en-GB" smtClean="0">
                <a:hlinkClick r:id="rId2"/>
              </a:rPr>
              <a:t>www.youtube.com/watch?v=07d2dXHYb94</a:t>
            </a:r>
            <a:endParaRPr lang="en-GB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48807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</TotalTime>
  <Words>137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Recycling Assembly  Sept 2021</vt:lpstr>
      <vt:lpstr>Quick quiz</vt:lpstr>
      <vt:lpstr>Challenge</vt:lpstr>
      <vt:lpstr>Serious question…</vt:lpstr>
      <vt:lpstr>Competition</vt:lpstr>
      <vt:lpstr>And finally…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Recycling</dc:title>
  <dc:creator>head</dc:creator>
  <cp:lastModifiedBy>Markeaton Head</cp:lastModifiedBy>
  <cp:revision>4</cp:revision>
  <dcterms:created xsi:type="dcterms:W3CDTF">2019-02-24T20:24:36Z</dcterms:created>
  <dcterms:modified xsi:type="dcterms:W3CDTF">2022-01-24T17:13:26Z</dcterms:modified>
</cp:coreProperties>
</file>