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6"/>
  </p:handoutMasterIdLst>
  <p:sldIdLst>
    <p:sldId id="268" r:id="rId2"/>
    <p:sldId id="265" r:id="rId3"/>
    <p:sldId id="266" r:id="rId4"/>
    <p:sldId id="267" r:id="rId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Open Sans" panose="020B060402020202020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9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488" userDrawn="1">
          <p15:clr>
            <a:srgbClr val="A4A3A4"/>
          </p15:clr>
        </p15:guide>
        <p15:guide id="4" pos="272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orient="horz" pos="4042" userDrawn="1">
          <p15:clr>
            <a:srgbClr val="A4A3A4"/>
          </p15:clr>
        </p15:guide>
        <p15:guide id="7" userDrawn="1">
          <p15:clr>
            <a:srgbClr val="A4A3A4"/>
          </p15:clr>
        </p15:guide>
        <p15:guide id="8" pos="5760" userDrawn="1">
          <p15:clr>
            <a:srgbClr val="A4A3A4"/>
          </p15:clr>
        </p15:guide>
        <p15:guide id="9" orient="horz" userDrawn="1">
          <p15:clr>
            <a:srgbClr val="A4A3A4"/>
          </p15:clr>
        </p15:guide>
        <p15:guide id="10" orient="horz" pos="4320" userDrawn="1">
          <p15:clr>
            <a:srgbClr val="A4A3A4"/>
          </p15:clr>
        </p15:guide>
        <p15:guide id="12" orient="horz" pos="686" userDrawn="1">
          <p15:clr>
            <a:srgbClr val="A4A3A4"/>
          </p15:clr>
        </p15:guide>
        <p15:guide id="13" orient="horz" pos="867" userDrawn="1">
          <p15:clr>
            <a:srgbClr val="A4A3A4"/>
          </p15:clr>
        </p15:guide>
        <p15:guide id="14" orient="horz" pos="2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="" xmlns:p15="http://schemas.microsoft.com/office/powerpoint/2012/main" xmlns:go="http://customooxmlschemas.google.com/" roundtripDataSignature="AMtx7mhjJ5LQqEEvQTsEcBMypKDglmzIzw==" r:id="rId30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ie Niedzielski" initials="" lastIdx="3" clrIdx="0"/>
  <p:cmAuthor id="1" name="Liz Hamilton" initials="" lastIdx="9" clrIdx="1"/>
  <p:cmAuthor id="2" name="Katie Niedzielski" initials="KN" lastIdx="4" clrIdx="2">
    <p:extLst>
      <p:ext uri="{19B8F6BF-5375-455C-9EA6-DF929625EA0E}">
        <p15:presenceInfo xmlns:p15="http://schemas.microsoft.com/office/powerpoint/2012/main" userId="S-1-5-21-1651119330-1013474095-91958013-1717" providerId="AD"/>
      </p:ext>
    </p:extLst>
  </p:cmAuthor>
  <p:cmAuthor id="3" name="Sadie Scheuer" initials="SS" lastIdx="6" clrIdx="3">
    <p:extLst>
      <p:ext uri="{19B8F6BF-5375-455C-9EA6-DF929625EA0E}">
        <p15:presenceInfo xmlns:p15="http://schemas.microsoft.com/office/powerpoint/2012/main" userId="a81b6ccf371a8cd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1418"/>
    <a:srgbClr val="9B4079"/>
    <a:srgbClr val="000000"/>
    <a:srgbClr val="EA9DF2"/>
    <a:srgbClr val="FA9BB3"/>
    <a:srgbClr val="CA4688"/>
    <a:srgbClr val="FC80AF"/>
    <a:srgbClr val="F868A2"/>
    <a:srgbClr val="1F4E48"/>
    <a:srgbClr val="17A1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059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1152" y="114"/>
      </p:cViewPr>
      <p:guideLst>
        <p:guide orient="horz" pos="459"/>
        <p:guide pos="2880"/>
        <p:guide pos="5488"/>
        <p:guide pos="272"/>
        <p:guide orient="horz" pos="2160"/>
        <p:guide orient="horz" pos="4042"/>
        <p:guide/>
        <p:guide pos="5760"/>
        <p:guide orient="horz"/>
        <p:guide orient="horz" pos="4320"/>
        <p:guide orient="horz" pos="686"/>
        <p:guide orient="horz" pos="867"/>
        <p:guide orient="horz" pos="27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0" d="100"/>
          <a:sy n="90" d="100"/>
        </p:scale>
        <p:origin x="369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34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30" Type="http://customschemas.google.com/relationships/presentationmetadata" Target="meta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E23B0-7AFB-419F-88ED-9863E094EC0D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15618-F096-47F9-A2E0-5659E5968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240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5% Opacit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2A7D4E-5275-4D99-9F69-45340CC28A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3" y="0"/>
            <a:ext cx="9147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58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% Opacit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896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% Opacit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98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% Opacit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39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% Opacit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5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% Opacit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60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0064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7546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FC5A4305-8538-4AC5-A69B-BA0518FA21B2}" type="datetimeFigureOut">
              <a:rPr lang="en-GB"/>
              <a:pPr>
                <a:defRPr/>
              </a:pPr>
              <a:t>27/02/2023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1" r:id="rId2"/>
    <p:sldLayoutId id="2147483712" r:id="rId3"/>
    <p:sldLayoutId id="2147483713" r:id="rId4"/>
    <p:sldLayoutId id="2147483716" r:id="rId5"/>
    <p:sldLayoutId id="2147483714" r:id="rId6"/>
    <p:sldLayoutId id="2147483715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0F87F7-9E3D-4CBB-BDD3-26F22DC165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3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223504-AC3F-4ABC-BF50-B367D5FE8F7B}"/>
              </a:ext>
            </a:extLst>
          </p:cNvPr>
          <p:cNvSpPr txBox="1"/>
          <p:nvPr/>
        </p:nvSpPr>
        <p:spPr>
          <a:xfrm>
            <a:off x="474133" y="482600"/>
            <a:ext cx="3860800" cy="977191"/>
          </a:xfrm>
          <a:prstGeom prst="rect">
            <a:avLst/>
          </a:prstGeom>
        </p:spPr>
        <p:txBody>
          <a:bodyPr wrap="square" lIns="0" rIns="0" rtlCol="0">
            <a:spAutoFit/>
          </a:bodyPr>
          <a:lstStyle/>
          <a:p>
            <a:pPr algn="l" fontAlgn="auto">
              <a:lnSpc>
                <a:spcPts val="2300"/>
              </a:lnSpc>
              <a:spcAft>
                <a:spcPts val="600"/>
              </a:spcAft>
            </a:pPr>
            <a:r>
              <a:rPr lang="en-GB" sz="2000" b="1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When you see a rainbow, what does it make you think of?</a:t>
            </a:r>
          </a:p>
        </p:txBody>
      </p:sp>
    </p:spTree>
    <p:extLst>
      <p:ext uri="{BB962C8B-B14F-4D97-AF65-F5344CB8AC3E}">
        <p14:creationId xmlns:p14="http://schemas.microsoft.com/office/powerpoint/2010/main" val="2720283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5B7B509-8F31-3749-86EC-B2CEF46A7947}"/>
              </a:ext>
            </a:extLst>
          </p:cNvPr>
          <p:cNvSpPr txBox="1">
            <a:spLocks/>
          </p:cNvSpPr>
          <p:nvPr/>
        </p:nvSpPr>
        <p:spPr bwMode="auto">
          <a:xfrm>
            <a:off x="0" y="399056"/>
            <a:ext cx="9144000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Why is a rainbow flag used to symbolise inclusion?</a:t>
            </a:r>
            <a:b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altLang="en-US" sz="3600" b="1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B17D5F2-9F4E-9846-BB5F-C74E455E4D33}"/>
              </a:ext>
            </a:extLst>
          </p:cNvPr>
          <p:cNvSpPr txBox="1">
            <a:spLocks/>
          </p:cNvSpPr>
          <p:nvPr/>
        </p:nvSpPr>
        <p:spPr>
          <a:xfrm>
            <a:off x="431799" y="1769239"/>
            <a:ext cx="4817534" cy="4985980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1200"/>
              </a:spcAft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Rainbow flags have been used in many places over the centuries. They tend to be used as a sign of new eras, hope or social changes.</a:t>
            </a:r>
          </a:p>
          <a:p>
            <a:pPr algn="l">
              <a:spcAft>
                <a:spcPts val="1200"/>
              </a:spcAft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Today, the flag is flown as a sign of inclusion and welcome.  </a:t>
            </a:r>
          </a:p>
          <a:p>
            <a:pPr algn="l">
              <a:spcAft>
                <a:spcPts val="1200"/>
              </a:spcAft>
            </a:pPr>
            <a:r>
              <a:rPr lang="en-GB" sz="24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does inclusion mean?</a:t>
            </a:r>
          </a:p>
          <a:p>
            <a:pPr algn="l">
              <a:spcAft>
                <a:spcPts val="1200"/>
              </a:spcAft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flag’s six colours represent different things, but the rainbow also means freedom to express yourself and be who you want to be.</a:t>
            </a:r>
          </a:p>
        </p:txBody>
      </p:sp>
      <p:pic>
        <p:nvPicPr>
          <p:cNvPr id="4" name="Picture 3" descr="A flag on a pole&#10;&#10;Description automatically generated with medium confidence">
            <a:extLst>
              <a:ext uri="{FF2B5EF4-FFF2-40B4-BE49-F238E27FC236}">
                <a16:creationId xmlns:a16="http://schemas.microsoft.com/office/drawing/2014/main" id="{09B4DCC9-4097-5A47-8F76-470BBC6D4A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8" r="20302"/>
          <a:stretch/>
        </p:blipFill>
        <p:spPr>
          <a:xfrm>
            <a:off x="5434141" y="1769239"/>
            <a:ext cx="3278059" cy="4555094"/>
          </a:xfrm>
          <a:prstGeom prst="rect">
            <a:avLst/>
          </a:prstGeom>
          <a:ln w="47625">
            <a:solidFill>
              <a:srgbClr val="9B4079"/>
            </a:solidFill>
          </a:ln>
        </p:spPr>
      </p:pic>
    </p:spTree>
    <p:extLst>
      <p:ext uri="{BB962C8B-B14F-4D97-AF65-F5344CB8AC3E}">
        <p14:creationId xmlns:p14="http://schemas.microsoft.com/office/powerpoint/2010/main" val="245514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475C57F-21A1-C643-8021-40F8ED43AC78}"/>
              </a:ext>
            </a:extLst>
          </p:cNvPr>
          <p:cNvSpPr txBox="1">
            <a:spLocks/>
          </p:cNvSpPr>
          <p:nvPr/>
        </p:nvSpPr>
        <p:spPr bwMode="auto">
          <a:xfrm>
            <a:off x="491068" y="404812"/>
            <a:ext cx="8070518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different colours, can you guess which one is which (answers on the right)?</a:t>
            </a:r>
          </a:p>
        </p:txBody>
      </p:sp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A4044E49-D521-F144-8240-9D6852F5BC7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867" y="2470473"/>
            <a:ext cx="3972847" cy="2399393"/>
          </a:xfrm>
          <a:prstGeom prst="rect">
            <a:avLst/>
          </a:prstGeom>
        </p:spPr>
      </p:pic>
      <p:sp>
        <p:nvSpPr>
          <p:cNvPr id="12" name="Rectangle: Rounded Corners 5">
            <a:extLst>
              <a:ext uri="{FF2B5EF4-FFF2-40B4-BE49-F238E27FC236}">
                <a16:creationId xmlns:a16="http://schemas.microsoft.com/office/drawing/2014/main" id="{E85257A9-3DE6-2A47-8A02-697B4BBB0C4F}"/>
              </a:ext>
            </a:extLst>
          </p:cNvPr>
          <p:cNvSpPr/>
          <p:nvPr/>
        </p:nvSpPr>
        <p:spPr>
          <a:xfrm>
            <a:off x="431800" y="5183404"/>
            <a:ext cx="8280400" cy="126978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80000"/>
            </a:schemeClr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xmlns="" sd="2629818308">
                  <a:custGeom>
                    <a:avLst/>
                    <a:gdLst>
                      <a:gd name="connsiteX0" fmla="*/ 0 w 7155402"/>
                      <a:gd name="connsiteY0" fmla="*/ 508894 h 3053301"/>
                      <a:gd name="connsiteX1" fmla="*/ 508894 w 7155402"/>
                      <a:gd name="connsiteY1" fmla="*/ 0 h 3053301"/>
                      <a:gd name="connsiteX2" fmla="*/ 6646508 w 7155402"/>
                      <a:gd name="connsiteY2" fmla="*/ 0 h 3053301"/>
                      <a:gd name="connsiteX3" fmla="*/ 7155402 w 7155402"/>
                      <a:gd name="connsiteY3" fmla="*/ 508894 h 3053301"/>
                      <a:gd name="connsiteX4" fmla="*/ 7155402 w 7155402"/>
                      <a:gd name="connsiteY4" fmla="*/ 2544407 h 3053301"/>
                      <a:gd name="connsiteX5" fmla="*/ 6646508 w 7155402"/>
                      <a:gd name="connsiteY5" fmla="*/ 3053301 h 3053301"/>
                      <a:gd name="connsiteX6" fmla="*/ 508894 w 7155402"/>
                      <a:gd name="connsiteY6" fmla="*/ 3053301 h 3053301"/>
                      <a:gd name="connsiteX7" fmla="*/ 0 w 7155402"/>
                      <a:gd name="connsiteY7" fmla="*/ 2544407 h 3053301"/>
                      <a:gd name="connsiteX8" fmla="*/ 0 w 7155402"/>
                      <a:gd name="connsiteY8" fmla="*/ 508894 h 30533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155402" h="3053301" fill="none" extrusionOk="0">
                        <a:moveTo>
                          <a:pt x="0" y="508894"/>
                        </a:moveTo>
                        <a:cubicBezTo>
                          <a:pt x="9831" y="258541"/>
                          <a:pt x="234385" y="-13470"/>
                          <a:pt x="508894" y="0"/>
                        </a:cubicBezTo>
                        <a:cubicBezTo>
                          <a:pt x="1228319" y="85522"/>
                          <a:pt x="4471838" y="97351"/>
                          <a:pt x="6646508" y="0"/>
                        </a:cubicBezTo>
                        <a:cubicBezTo>
                          <a:pt x="6977731" y="-10458"/>
                          <a:pt x="7191653" y="263312"/>
                          <a:pt x="7155402" y="508894"/>
                        </a:cubicBezTo>
                        <a:cubicBezTo>
                          <a:pt x="7069022" y="1479233"/>
                          <a:pt x="7140834" y="2061289"/>
                          <a:pt x="7155402" y="2544407"/>
                        </a:cubicBezTo>
                        <a:cubicBezTo>
                          <a:pt x="7138037" y="2854282"/>
                          <a:pt x="6890883" y="3071372"/>
                          <a:pt x="6646508" y="3053301"/>
                        </a:cubicBezTo>
                        <a:cubicBezTo>
                          <a:pt x="4158392" y="3184507"/>
                          <a:pt x="3408967" y="2903882"/>
                          <a:pt x="508894" y="3053301"/>
                        </a:cubicBezTo>
                        <a:cubicBezTo>
                          <a:pt x="196192" y="3094005"/>
                          <a:pt x="1306" y="2819498"/>
                          <a:pt x="0" y="2544407"/>
                        </a:cubicBezTo>
                        <a:cubicBezTo>
                          <a:pt x="52028" y="1672642"/>
                          <a:pt x="75037" y="894626"/>
                          <a:pt x="0" y="508894"/>
                        </a:cubicBezTo>
                        <a:close/>
                      </a:path>
                      <a:path w="7155402" h="3053301" stroke="0" extrusionOk="0">
                        <a:moveTo>
                          <a:pt x="0" y="508894"/>
                        </a:moveTo>
                        <a:cubicBezTo>
                          <a:pt x="-1732" y="200162"/>
                          <a:pt x="180174" y="27976"/>
                          <a:pt x="508894" y="0"/>
                        </a:cubicBezTo>
                        <a:cubicBezTo>
                          <a:pt x="1844131" y="109070"/>
                          <a:pt x="4007047" y="-98770"/>
                          <a:pt x="6646508" y="0"/>
                        </a:cubicBezTo>
                        <a:cubicBezTo>
                          <a:pt x="6908580" y="-10434"/>
                          <a:pt x="7199319" y="225948"/>
                          <a:pt x="7155402" y="508894"/>
                        </a:cubicBezTo>
                        <a:cubicBezTo>
                          <a:pt x="7213010" y="1123685"/>
                          <a:pt x="7086090" y="1610063"/>
                          <a:pt x="7155402" y="2544407"/>
                        </a:cubicBezTo>
                        <a:cubicBezTo>
                          <a:pt x="7137092" y="2825369"/>
                          <a:pt x="6908894" y="3016964"/>
                          <a:pt x="6646508" y="3053301"/>
                        </a:cubicBezTo>
                        <a:cubicBezTo>
                          <a:pt x="5157317" y="3079195"/>
                          <a:pt x="2874188" y="3189782"/>
                          <a:pt x="508894" y="3053301"/>
                        </a:cubicBezTo>
                        <a:cubicBezTo>
                          <a:pt x="184989" y="3085144"/>
                          <a:pt x="6743" y="2828617"/>
                          <a:pt x="0" y="2544407"/>
                        </a:cubicBezTo>
                        <a:cubicBezTo>
                          <a:pt x="-34631" y="1735192"/>
                          <a:pt x="143474" y="879454"/>
                          <a:pt x="0" y="50889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Did You Know?</a:t>
            </a: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1978 flag originally had eight colours, but has undergone changes over the years, partly due to the availability of fabric colours.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6DE6B7-227F-9543-BF71-C378F06287F4}"/>
              </a:ext>
            </a:extLst>
          </p:cNvPr>
          <p:cNvSpPr txBox="1"/>
          <p:nvPr/>
        </p:nvSpPr>
        <p:spPr>
          <a:xfrm>
            <a:off x="6091843" y="2222988"/>
            <a:ext cx="2469743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r">
              <a:spcAft>
                <a:spcPts val="800"/>
              </a:spcAft>
            </a:pPr>
            <a:endParaRPr lang="en-GB" b="1" dirty="0"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Aft>
                <a:spcPts val="800"/>
              </a:spcAft>
            </a:pPr>
            <a:r>
              <a:rPr lang="en-GB" b="1" dirty="0">
                <a:solidFill>
                  <a:srgbClr val="FF0000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</a:t>
            </a:r>
          </a:p>
          <a:p>
            <a:pPr marL="228600">
              <a:spcAft>
                <a:spcPts val="800"/>
              </a:spcAft>
            </a:pPr>
            <a:r>
              <a:rPr lang="en-GB" sz="1800" b="1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Healing</a:t>
            </a:r>
          </a:p>
          <a:p>
            <a:pPr marL="228600">
              <a:spcAft>
                <a:spcPts val="800"/>
              </a:spcAft>
            </a:pPr>
            <a:r>
              <a:rPr lang="en-GB" b="1" dirty="0">
                <a:solidFill>
                  <a:srgbClr val="FF0000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Sunlight</a:t>
            </a:r>
          </a:p>
          <a:p>
            <a:pPr marL="228600">
              <a:spcAft>
                <a:spcPts val="800"/>
              </a:spcAft>
            </a:pPr>
            <a:r>
              <a:rPr lang="en-GB" sz="1800" b="1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Nature</a:t>
            </a:r>
          </a:p>
          <a:p>
            <a:pPr marL="228600">
              <a:spcAft>
                <a:spcPts val="800"/>
              </a:spcAft>
            </a:pPr>
            <a:r>
              <a:rPr lang="en-GB" b="1" dirty="0">
                <a:solidFill>
                  <a:srgbClr val="FF0000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Harmony/Peace</a:t>
            </a:r>
          </a:p>
          <a:p>
            <a:pPr marL="228600">
              <a:spcAft>
                <a:spcPts val="800"/>
              </a:spcAft>
            </a:pPr>
            <a:r>
              <a:rPr lang="en-GB" sz="1800" b="1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Spirit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2BF027-2458-0B43-9B10-93595C8B42B0}"/>
              </a:ext>
            </a:extLst>
          </p:cNvPr>
          <p:cNvSpPr txBox="1"/>
          <p:nvPr/>
        </p:nvSpPr>
        <p:spPr>
          <a:xfrm>
            <a:off x="431800" y="1359435"/>
            <a:ext cx="8280400" cy="463588"/>
          </a:xfrm>
          <a:prstGeom prst="rect">
            <a:avLst/>
          </a:prstGeom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colours represent: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E466A3-931D-4B93-83A2-B72C321ED737}"/>
              </a:ext>
            </a:extLst>
          </p:cNvPr>
          <p:cNvSpPr txBox="1"/>
          <p:nvPr/>
        </p:nvSpPr>
        <p:spPr>
          <a:xfrm>
            <a:off x="-359465" y="2156934"/>
            <a:ext cx="2469743" cy="3026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r">
              <a:spcAft>
                <a:spcPts val="800"/>
              </a:spcAft>
            </a:pPr>
            <a:endParaRPr lang="en-GB" b="1" dirty="0"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r">
              <a:spcAft>
                <a:spcPts val="800"/>
              </a:spcAft>
            </a:pPr>
            <a:r>
              <a:rPr lang="en-GB" b="1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</a:t>
            </a:r>
            <a:endParaRPr lang="en-GB" sz="1800" b="1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r">
              <a:spcAft>
                <a:spcPts val="800"/>
              </a:spcAft>
            </a:pPr>
            <a:r>
              <a:rPr lang="en-GB" b="1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Sunlight</a:t>
            </a:r>
          </a:p>
          <a:p>
            <a:pPr marL="228600" algn="r">
              <a:spcAft>
                <a:spcPts val="800"/>
              </a:spcAft>
            </a:pPr>
            <a:r>
              <a:rPr lang="en-GB" b="1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Healing</a:t>
            </a:r>
          </a:p>
          <a:p>
            <a:pPr marL="228600" algn="r">
              <a:spcAft>
                <a:spcPts val="800"/>
              </a:spcAft>
            </a:pPr>
            <a:r>
              <a:rPr lang="en-GB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Nature</a:t>
            </a:r>
          </a:p>
          <a:p>
            <a:pPr marL="228600" algn="r">
              <a:spcAft>
                <a:spcPts val="800"/>
              </a:spcAft>
            </a:pPr>
            <a:r>
              <a:rPr lang="en-GB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Spirit</a:t>
            </a:r>
          </a:p>
          <a:p>
            <a:pPr marL="228600" algn="r">
              <a:spcAft>
                <a:spcPts val="800"/>
              </a:spcAft>
            </a:pPr>
            <a:r>
              <a:rPr lang="en-GB" b="1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Harmony/Peace</a:t>
            </a:r>
          </a:p>
          <a:p>
            <a:pPr marL="228600" algn="r">
              <a:spcAft>
                <a:spcPts val="800"/>
              </a:spcAft>
            </a:pPr>
            <a:endParaRPr lang="en-GB" sz="1800" b="1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30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3B2098C-E50B-5242-8E2A-FEA7FE7E0E86}"/>
              </a:ext>
            </a:extLst>
          </p:cNvPr>
          <p:cNvSpPr txBox="1">
            <a:spLocks/>
          </p:cNvSpPr>
          <p:nvPr/>
        </p:nvSpPr>
        <p:spPr bwMode="auto">
          <a:xfrm>
            <a:off x="1612979" y="2386012"/>
            <a:ext cx="5918042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36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you think you could design a new flag for Markeaton?</a:t>
            </a:r>
          </a:p>
        </p:txBody>
      </p:sp>
    </p:spTree>
    <p:extLst>
      <p:ext uri="{BB962C8B-B14F-4D97-AF65-F5344CB8AC3E}">
        <p14:creationId xmlns:p14="http://schemas.microsoft.com/office/powerpoint/2010/main" val="697337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lIns="0" rIns="0">
        <a:spAutoFit/>
      </a:bodyPr>
      <a:lstStyle>
        <a:defPPr algn="l" fontAlgn="auto">
          <a:lnSpc>
            <a:spcPts val="2300"/>
          </a:lnSpc>
          <a:spcAft>
            <a:spcPts val="600"/>
          </a:spcAft>
          <a:defRPr sz="1800" b="1" spc="20" dirty="0">
            <a:solidFill>
              <a:schemeClr val="tx1">
                <a:lumMod val="85000"/>
                <a:lumOff val="15000"/>
              </a:schemeClr>
            </a:solidFill>
            <a:latin typeface="Open Sans" pitchFamily="34" charset="0"/>
            <a:ea typeface="Open Sans" pitchFamily="34" charset="0"/>
            <a:cs typeface="Open Sans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813C5803-A932-423D-B356-F7166CDD6681}" vid="{A9CCDCE7-E5E5-47A5-A885-B332166284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825</TotalTime>
  <Words>177</Words>
  <Application>Microsoft Office PowerPoint</Application>
  <PresentationFormat>On-screen Show (4:3)</PresentationFormat>
  <Paragraphs>25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Times New Roman</vt:lpstr>
      <vt:lpstr>Open Sans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 Office</dc:creator>
  <cp:lastModifiedBy>Markeaton Head</cp:lastModifiedBy>
  <cp:revision>30</cp:revision>
  <dcterms:created xsi:type="dcterms:W3CDTF">2022-01-13T15:21:11Z</dcterms:created>
  <dcterms:modified xsi:type="dcterms:W3CDTF">2023-02-27T11:00:04Z</dcterms:modified>
</cp:coreProperties>
</file>