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17C4-4017-8010-62ADE4B79FC1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17C4-4017-8010-62ADE4B79FC1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17C4-4017-8010-62ADE4B79FC1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Please offer any comments if you have any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0.48099999999999998</c:v>
                </c:pt>
                <c:pt idx="1">
                  <c:v>0.51900000000000002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C4-4017-8010-62ADE4B79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14EA-49E3-8E9A-48CCEF272C4D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14EA-49E3-8E9A-48CCEF272C4D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14EA-49E3-8E9A-48CCEF272C4D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Please offer any comments if you have any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0.41770000000000002</c:v>
                </c:pt>
                <c:pt idx="1">
                  <c:v>0.5696</c:v>
                </c:pt>
                <c:pt idx="2">
                  <c:v>1.2699999999999999E-2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EA-49E3-8E9A-48CCEF272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DE4D-4722-B69F-F7B9A395B382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DE4D-4722-B69F-F7B9A395B382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DE4D-4722-B69F-F7B9A395B382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Please offer any comments if you have any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0.443</c:v>
                </c:pt>
                <c:pt idx="1">
                  <c:v>0.55700000000000005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4D-4722-B69F-F7B9A395B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438C-4388-91F3-0F89119C9F74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438C-4388-91F3-0F89119C9F74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438C-4388-91F3-0F89119C9F74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If yes, please offer any comments if you have any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2.5999999999999999E-2</c:v>
                </c:pt>
                <c:pt idx="1">
                  <c:v>0.93510000000000004</c:v>
                </c:pt>
                <c:pt idx="2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8C-4388-91F3-0F89119C9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FB58-4A94-B8BF-7AEE8D624146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FB58-4A94-B8BF-7AEE8D624146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FB58-4A94-B8BF-7AEE8D624146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Please offer any comments if you have any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0.78080000000000005</c:v>
                </c:pt>
                <c:pt idx="1">
                  <c:v>9.5899999999999999E-2</c:v>
                </c:pt>
                <c:pt idx="2">
                  <c:v>0.12330000000000001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58-4A94-B8BF-7AEE8D624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F043-4E43-A0D5-3F17D63D2A9E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F043-4E43-A0D5-3F17D63D2A9E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F043-4E43-A0D5-3F17D63D2A9E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Please offer any comments if you have any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1.3299999999999999E-2</c:v>
                </c:pt>
                <c:pt idx="1">
                  <c:v>0.92</c:v>
                </c:pt>
                <c:pt idx="2">
                  <c:v>6.6699999999999995E-2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43-4E43-A0D5-3F17D63D2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136" y="80645"/>
            <a:ext cx="8229600" cy="548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52A03B-2D42-4DAE-8460-CF96145A8D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5136" y="1005080"/>
            <a:ext cx="8229600" cy="356901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14CF1-AB9B-4870-9E5C-AD8F31C7F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322" y="627419"/>
            <a:ext cx="8229600" cy="239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Master text style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551A5-770E-3978-ED85-9963EA08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0" y="4811867"/>
            <a:ext cx="63393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598A6424-24D4-9A7A-503B-1810D9718646}"/>
              </a:ext>
            </a:extLst>
          </p:cNvPr>
          <p:cNvSpPr txBox="1">
            <a:spLocks/>
          </p:cNvSpPr>
          <p:nvPr userDrawn="1"/>
        </p:nvSpPr>
        <p:spPr>
          <a:xfrm>
            <a:off x="44110" y="4880795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D6880F-98FC-C70E-7434-35DAC835C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0" y="4835992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7787252" cy="1234730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style (only changes made to the parent slide will be reflected in the app)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6162" y="3729038"/>
            <a:ext cx="2938463" cy="385762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slide subtitle style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B397FB30-D0E6-47F8-D354-616B0E20A00C}"/>
              </a:ext>
            </a:extLst>
          </p:cNvPr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C1F35-7934-3723-FBBD-74C99BCA9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14" y="4791407"/>
            <a:ext cx="1381743" cy="336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Master text style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158633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Master text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DF05C82-1244-9CA3-984A-2EEF32F79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0" y="4811867"/>
            <a:ext cx="63060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95CE0200-F192-0824-3C26-E467CCA0AF48}"/>
              </a:ext>
            </a:extLst>
          </p:cNvPr>
          <p:cNvSpPr txBox="1">
            <a:spLocks/>
          </p:cNvSpPr>
          <p:nvPr userDrawn="1"/>
        </p:nvSpPr>
        <p:spPr>
          <a:xfrm>
            <a:off x="44110" y="4880795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AE7EF1-F906-EB3F-7B2E-99EE2BAA3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0" y="4835992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136" y="80645"/>
            <a:ext cx="8229600" cy="581143"/>
          </a:xfrm>
        </p:spPr>
        <p:txBody>
          <a:bodyPr/>
          <a:lstStyle/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2570" y="666350"/>
            <a:ext cx="5332506" cy="249144"/>
          </a:xfrm>
        </p:spPr>
        <p:txBody>
          <a:bodyPr/>
          <a:lstStyle/>
          <a:p>
            <a:pPr lvl="0"/>
            <a:r>
              <a:rPr lang="en-US" dirty="0"/>
              <a:t>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FE2B938-E785-E802-7A9A-5AD4FEF60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3976" y="4811867"/>
            <a:ext cx="63027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13756DC3-62A3-EAD0-0902-502D886CC750}"/>
              </a:ext>
            </a:extLst>
          </p:cNvPr>
          <p:cNvSpPr txBox="1">
            <a:spLocks/>
          </p:cNvSpPr>
          <p:nvPr userDrawn="1"/>
        </p:nvSpPr>
        <p:spPr>
          <a:xfrm>
            <a:off x="44110" y="4880795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50C52-00F9-42B7-9AC0-F5417C88D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0" y="4835992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4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270516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570" y="666350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FE218-D8C1-4598-C115-912209DA1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8920" y="4811866"/>
            <a:ext cx="63809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1" r:id="rId3"/>
    <p:sldLayoutId id="2147483675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6494" y="3449169"/>
            <a:ext cx="8598394" cy="129764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Markeaton Relationships and Sex Education Consultation 2023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4318C-D4BD-459F-A02A-24468916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24" b="11765"/>
          <a:stretch/>
        </p:blipFill>
        <p:spPr>
          <a:xfrm>
            <a:off x="0" y="-1"/>
            <a:ext cx="9144000" cy="36172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Q5: In your experience, are you satisfied with the way Relationships and Sex Education is taught at Markeaton?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73   Skipped: 6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Q5: In your experience, are you satisfied with the way Relationships and Sex Education is taught at Markeaton?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73   Skipped: 6</a:t>
            </a:r>
            <a:endParaRPr dirty="0"/>
          </a:p>
        </p:txBody>
      </p:sp>
      <p:graphicFrame>
        <p:nvGraphicFramePr>
          <p:cNvPr id="4" name="Table Placeholder"/>
          <p:cNvGraphicFramePr>
            <a:graphicFrameLocks/>
          </p:cNvGraphicFramePr>
          <p:nvPr/>
        </p:nvGraphicFramePr>
        <p:xfrm>
          <a:off x="961534" y="1390848"/>
          <a:ext cx="6999999" cy="180279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3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8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ANSWER CHOICES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RESPONSES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78.08%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57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9.59%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Please offer any comments if you have any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12.33%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73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Q6: Have you any suggestions and/or ideas for how Relationships and Sex Education at Markeaton could be delivered more effectively?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75   Skipped: 4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Q6: Have you any suggestions and/or ideas for how Relationships and Sex Education at Markeaton could be delivered more effectively?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75   Skipped: 4</a:t>
            </a:r>
            <a:endParaRPr dirty="0"/>
          </a:p>
        </p:txBody>
      </p:sp>
      <p:graphicFrame>
        <p:nvGraphicFramePr>
          <p:cNvPr id="4" name="Table Placeholder"/>
          <p:cNvGraphicFramePr>
            <a:graphicFrameLocks/>
          </p:cNvGraphicFramePr>
          <p:nvPr/>
        </p:nvGraphicFramePr>
        <p:xfrm>
          <a:off x="961534" y="1390848"/>
          <a:ext cx="6999999" cy="180279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3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8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ANSWER CHOICES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RESPONSES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1.33%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92.00%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69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Please offer any comments if you have any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6.67%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Q1: Did you know there was a Relationships and Sex Education section (RSE) on the school website?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79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Q1: Did you know there was a Relationships and Sex Education section (RSE) on the school website?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79   Skipped: 0</a:t>
            </a:r>
            <a:endParaRPr dirty="0"/>
          </a:p>
        </p:txBody>
      </p:sp>
      <p:graphicFrame>
        <p:nvGraphicFramePr>
          <p:cNvPr id="4" name="Table Placeholder"/>
          <p:cNvGraphicFramePr>
            <a:graphicFrameLocks/>
          </p:cNvGraphicFramePr>
          <p:nvPr/>
        </p:nvGraphicFramePr>
        <p:xfrm>
          <a:off x="961534" y="1390848"/>
          <a:ext cx="7220932" cy="28041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3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8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ANSWER CHOICES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RESPONSES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48.10%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38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51.90%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41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Please offer any comments if you have any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79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Q2: Have you read the Relationships and Sex Education Policy?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79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Q2: Have you read the Relationships and Sex Education Policy?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79   Skipped: 0</a:t>
            </a:r>
            <a:endParaRPr dirty="0"/>
          </a:p>
        </p:txBody>
      </p:sp>
      <p:graphicFrame>
        <p:nvGraphicFramePr>
          <p:cNvPr id="4" name="Table Placeholder"/>
          <p:cNvGraphicFramePr>
            <a:graphicFrameLocks/>
          </p:cNvGraphicFramePr>
          <p:nvPr/>
        </p:nvGraphicFramePr>
        <p:xfrm>
          <a:off x="961534" y="1390848"/>
          <a:ext cx="6999999" cy="180279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3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8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ANSWER CHOICES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RESPONSES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41.77%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33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56.96%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45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Please offer any comments if you have any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1.27%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79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15136" y="80645"/>
            <a:ext cx="8229600" cy="548713"/>
          </a:xfrm>
        </p:spPr>
        <p:txBody>
          <a:bodyPr>
            <a:normAutofit fontScale="90000"/>
          </a:bodyPr>
          <a:lstStyle/>
          <a:p>
            <a:r>
              <a:rPr lang="en-GB" dirty="0"/>
              <a:t>Q3: Did you know that curriculum content, learning outcomes and suggested books can all be found in the Relationships and Sex Education Policy?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79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23321" y="297697"/>
            <a:ext cx="8174349" cy="431652"/>
          </a:xfrm>
        </p:spPr>
        <p:txBody>
          <a:bodyPr>
            <a:normAutofit fontScale="90000"/>
          </a:bodyPr>
          <a:lstStyle/>
          <a:p>
            <a:r>
              <a:rPr lang="en-GB" dirty="0"/>
              <a:t>Q3: Did you know that curriculum content, learning outcomes and suggested books can all be found in the Relationships and Sex Education Policy?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123322" y="821413"/>
            <a:ext cx="8229600" cy="267799"/>
          </a:xfrm>
        </p:spPr>
        <p:txBody>
          <a:bodyPr>
            <a:normAutofit/>
          </a:bodyPr>
          <a:lstStyle/>
          <a:p>
            <a:r>
              <a:rPr lang="en-GB" dirty="0"/>
              <a:t>Answered: 79   Skipped: 0</a:t>
            </a:r>
            <a:endParaRPr dirty="0"/>
          </a:p>
        </p:txBody>
      </p:sp>
      <p:graphicFrame>
        <p:nvGraphicFramePr>
          <p:cNvPr id="4" name="Table Placeholder"/>
          <p:cNvGraphicFramePr>
            <a:graphicFrameLocks/>
          </p:cNvGraphicFramePr>
          <p:nvPr/>
        </p:nvGraphicFramePr>
        <p:xfrm>
          <a:off x="961534" y="1390848"/>
          <a:ext cx="6999999" cy="180279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3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8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ANSWER CHOICES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RESPONSES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44.30%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35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55.70%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44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Please offer any comments if you have any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79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Q4: Are there any parts of our Relationships and Sex Education Policy that you do not understand or need further clarity on?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77   Skipped: 2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Q4: Are there any parts of our Relationships and Sex Education Policy that you do not understand or need further clarity on?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77   Skipped: 2</a:t>
            </a:r>
            <a:endParaRPr dirty="0"/>
          </a:p>
        </p:txBody>
      </p:sp>
      <p:graphicFrame>
        <p:nvGraphicFramePr>
          <p:cNvPr id="4" name="Table Placeholder"/>
          <p:cNvGraphicFramePr>
            <a:graphicFrameLocks/>
          </p:cNvGraphicFramePr>
          <p:nvPr/>
        </p:nvGraphicFramePr>
        <p:xfrm>
          <a:off x="961534" y="1390848"/>
          <a:ext cx="6999999" cy="180279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3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8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ANSWER CHOICES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RESPONSES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2.60%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93.51%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72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If yes, please offer any comments if you have any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3.90%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77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ata slides">
  <a:themeElements>
    <a:clrScheme name="Custom 93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00BF6F"/>
      </a:accent1>
      <a:accent2>
        <a:srgbClr val="507CB6"/>
      </a:accent2>
      <a:accent3>
        <a:srgbClr val="F9BE00"/>
      </a:accent3>
      <a:accent4>
        <a:srgbClr val="6BC8CD"/>
      </a:accent4>
      <a:accent5>
        <a:srgbClr val="EA854B"/>
      </a:accent5>
      <a:accent6>
        <a:srgbClr val="7D5E8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482</Words>
  <Application>Microsoft Office PowerPoint</Application>
  <PresentationFormat>On-screen Show (16:9)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Helvetica Neue</vt:lpstr>
      <vt:lpstr>Data slides</vt:lpstr>
      <vt:lpstr>PowerPoint Presentation</vt:lpstr>
      <vt:lpstr>Q1: Did you know there was a Relationships and Sex Education section (RSE) on the school website?</vt:lpstr>
      <vt:lpstr>Q1: Did you know there was a Relationships and Sex Education section (RSE) on the school website?</vt:lpstr>
      <vt:lpstr>Q2: Have you read the Relationships and Sex Education Policy?</vt:lpstr>
      <vt:lpstr>Q2: Have you read the Relationships and Sex Education Policy?</vt:lpstr>
      <vt:lpstr>Q3: Did you know that curriculum content, learning outcomes and suggested books can all be found in the Relationships and Sex Education Policy?</vt:lpstr>
      <vt:lpstr>Q3: Did you know that curriculum content, learning outcomes and suggested books can all be found in the Relationships and Sex Education Policy?</vt:lpstr>
      <vt:lpstr>Q4: Are there any parts of our Relationships and Sex Education Policy that you do not understand or need further clarity on?</vt:lpstr>
      <vt:lpstr>Q4: Are there any parts of our Relationships and Sex Education Policy that you do not understand or need further clarity on?</vt:lpstr>
      <vt:lpstr>Q5: In your experience, are you satisfied with the way Relationships and Sex Education is taught at Markeaton?</vt:lpstr>
      <vt:lpstr>Q5: In your experience, are you satisfied with the way Relationships and Sex Education is taught at Markeaton?</vt:lpstr>
      <vt:lpstr>Q6: Have you any suggestions and/or ideas for how Relationships and Sex Education at Markeaton could be delivered more effectively?</vt:lpstr>
      <vt:lpstr>Q6: Have you any suggestions and/or ideas for how Relationships and Sex Education at Markeaton could be delivered more effectively?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Markeaton Head</dc:creator>
  <cp:lastModifiedBy>Markeaton Head</cp:lastModifiedBy>
  <cp:revision>2</cp:revision>
  <dcterms:modified xsi:type="dcterms:W3CDTF">2023-11-06T12:16:45Z</dcterms:modified>
</cp:coreProperties>
</file>