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</p:sldIdLst>
  <p:sldSz cx="12192000" cy="6858000"/>
  <p:notesSz cx="6864350" cy="999648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003"/>
    <p:restoredTop sz="96327"/>
  </p:normalViewPr>
  <p:slideViewPr>
    <p:cSldViewPr snapToGrid="0" snapToObjects="1">
      <p:cViewPr varScale="1">
        <p:scale>
          <a:sx n="115" d="100"/>
          <a:sy n="115" d="100"/>
        </p:scale>
        <p:origin x="54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61F3C7-9F40-F346-93B9-1A1F3E03534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1DE21FA-C812-2F4C-AA86-CA0C03CAEEB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E400634-F13F-3149-A8FF-F41FB0715C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71831C-DA2B-4C4E-AB17-511F1F2E3B69}" type="datetimeFigureOut">
              <a:rPr lang="en-US" smtClean="0"/>
              <a:t>7/13/2021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6B500DC-7881-6E4D-B846-E9F7B08185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31BFB75-2840-FA47-821E-E1A43EF90D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D9B396-1BCD-BB44-9833-48D6FC91C9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66144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00E953-5A99-1D41-A58F-DE7DC0B408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23B5D91-B636-FA4D-A7C8-1C75877C064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0C20D5A-208C-C546-8CBB-825026F746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71831C-DA2B-4C4E-AB17-511F1F2E3B69}" type="datetimeFigureOut">
              <a:rPr lang="en-US" smtClean="0"/>
              <a:t>7/13/2021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3BAAE9D-F125-454A-9F9C-32350A4893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283F4CA-FE53-AD41-9933-C62E9AFDAB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D9B396-1BCD-BB44-9833-48D6FC91C9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17192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B2639214-A0AA-A74B-AD19-83F2C675FD4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314A851-1443-8540-A2A4-C18C320CCF0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49EA384-6419-CC48-8444-D0B8DC0E29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71831C-DA2B-4C4E-AB17-511F1F2E3B69}" type="datetimeFigureOut">
              <a:rPr lang="en-US" smtClean="0"/>
              <a:t>7/13/2021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19E627A-8461-4E4C-A13D-A09BC4C368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7DC52C8-1591-1E4B-B0B2-BADE013777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D9B396-1BCD-BB44-9833-48D6FC91C9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48788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AA712F-F648-4B40-A457-2B497D4C35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DF42C35-3707-3C4C-BB95-37191CA79FB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3D1D2C3-0272-A047-AEE7-036689582E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71831C-DA2B-4C4E-AB17-511F1F2E3B69}" type="datetimeFigureOut">
              <a:rPr lang="en-US" smtClean="0"/>
              <a:t>7/13/2021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E8C2EBF-0BDE-5049-AD22-DCC8BBC5C4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C66D9E1-5098-BB4B-A524-5BC388C656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D9B396-1BCD-BB44-9833-48D6FC91C9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08330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C4EA24-8B1D-B44B-863C-940BED60D4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383364D-8474-F340-B670-D48CF95C754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A5019CE-67B7-764B-AAAA-FB2D604CBC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71831C-DA2B-4C4E-AB17-511F1F2E3B69}" type="datetimeFigureOut">
              <a:rPr lang="en-US" smtClean="0"/>
              <a:t>7/13/2021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25D24DF-553F-1C41-8E19-82301F5C55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586BEC1-C5E6-BD4A-819F-6DCD2B1231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D9B396-1BCD-BB44-9833-48D6FC91C9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98865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65F97A-AAB6-3845-8404-07A9E72DED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CC8D986-CCB1-4A49-8ED3-059C2999992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E857621-8495-344B-B6C0-788E91D4575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D5322E6-E35B-7945-B937-19F977BDA9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71831C-DA2B-4C4E-AB17-511F1F2E3B69}" type="datetimeFigureOut">
              <a:rPr lang="en-US" smtClean="0"/>
              <a:t>7/13/2021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177AC47-1039-0E49-AE1A-A066EF59B2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ADD0F27-7D36-2049-861F-6072BCAE1F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D9B396-1BCD-BB44-9833-48D6FC91C9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59283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E1537D-567A-274A-B133-71F5170F78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D2CE2AD-71D0-BF43-BBDE-70A46014B89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8632FD3-8884-804D-9CB1-6B97CA533A2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D743693-16A8-2345-807E-FB89328B5FD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E41AC1C-4162-3F40-A6EB-FD969310B3B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9896208-8986-EE47-8E90-D3B9B1C7F9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71831C-DA2B-4C4E-AB17-511F1F2E3B69}" type="datetimeFigureOut">
              <a:rPr lang="en-US" smtClean="0"/>
              <a:t>7/13/2021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CE59559-66ED-A146-B282-3656A94B24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8FF759F-4DEE-FC45-94DC-0C95A671E0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D9B396-1BCD-BB44-9833-48D6FC91C9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62489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B67BAD-3C23-5A41-817E-95B35D6882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4157BE7-3BF2-C646-9485-8E0B424101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71831C-DA2B-4C4E-AB17-511F1F2E3B69}" type="datetimeFigureOut">
              <a:rPr lang="en-US" smtClean="0"/>
              <a:t>7/13/2021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7F81EEA-6A50-E54F-8DFE-E41611FE62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459D7A5-7F47-0342-9081-9BF22B7647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D9B396-1BCD-BB44-9833-48D6FC91C9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37033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1F28910-FC94-CC43-96E4-ED0EACE1DE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71831C-DA2B-4C4E-AB17-511F1F2E3B69}" type="datetimeFigureOut">
              <a:rPr lang="en-US" smtClean="0"/>
              <a:t>7/13/2021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3F2BED1-D690-D046-8563-29580D8850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CF2FD48-4A1A-5947-BD89-F7973858AF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D9B396-1BCD-BB44-9833-48D6FC91C9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36053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406695-19A3-E74F-A5C0-5409F39799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1E60E0B-F9BA-CF4B-BE61-72498C8084B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6494F95-7012-3E40-85AC-F196067E5E0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E452299-2516-C741-9519-8756D84A91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71831C-DA2B-4C4E-AB17-511F1F2E3B69}" type="datetimeFigureOut">
              <a:rPr lang="en-US" smtClean="0"/>
              <a:t>7/13/2021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A79D519-9C71-A44B-B222-CA410CE8F0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A482F2D-4916-A049-808A-A794F6EC01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D9B396-1BCD-BB44-9833-48D6FC91C9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30574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626A92-F2FC-E54F-802B-E0A32C3629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FF9323B-344A-4247-BA8F-8472F52B58C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61A6452-1207-4545-B3F6-816FB47558A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1D5D69D-734C-9C44-B0E9-FCDACD21C5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71831C-DA2B-4C4E-AB17-511F1F2E3B69}" type="datetimeFigureOut">
              <a:rPr lang="en-US" smtClean="0"/>
              <a:t>7/13/2021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7AA03EE-D8FE-1C44-91AE-CCB895B276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6435ECF-AB91-AA4A-AB38-FCC7ACE294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D9B396-1BCD-BB44-9833-48D6FC91C9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30146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5F4E36B-7CB0-4943-ACD5-0790854170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950058A-76CD-9944-B2A9-6601DA5F178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F4A7BEA-7F60-4C47-AA44-4B15205C09A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471831C-DA2B-4C4E-AB17-511F1F2E3B69}" type="datetimeFigureOut">
              <a:rPr lang="en-US" smtClean="0"/>
              <a:t>7/13/2021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78CD2B7-6B57-8E4D-9DFA-C80D60C49C9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6D3A6E1-3E55-854D-BA6F-400F7163F1B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9D9B396-1BCD-BB44-9833-48D6FC91C9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32814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Table&#10;&#10;Description automatically generated with medium confidence">
            <a:extLst>
              <a:ext uri="{FF2B5EF4-FFF2-40B4-BE49-F238E27FC236}">
                <a16:creationId xmlns:a16="http://schemas.microsoft.com/office/drawing/2014/main" id="{6E502BFE-970D-0643-A387-941D026289E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7C11AB1F-BC74-6E42-BAF1-C424CE4F8047}"/>
              </a:ext>
            </a:extLst>
          </p:cNvPr>
          <p:cNvSpPr txBox="1"/>
          <p:nvPr/>
        </p:nvSpPr>
        <p:spPr>
          <a:xfrm>
            <a:off x="1834737" y="2806277"/>
            <a:ext cx="2344847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dirty="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Y1 Multi Sports up to 16 </a:t>
            </a:r>
            <a:r>
              <a:rPr lang="en-US" sz="1100" dirty="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children</a:t>
            </a:r>
          </a:p>
          <a:p>
            <a:pPr algn="ctr"/>
            <a:r>
              <a:rPr lang="en-US" sz="1100" dirty="0" smtClean="0">
                <a:solidFill>
                  <a:srgbClr val="FF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(12:30pm – 1:00pm)</a:t>
            </a:r>
            <a:endParaRPr lang="en-US" sz="1100" dirty="0">
              <a:solidFill>
                <a:srgbClr val="FF0000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F437BFE5-C296-EB46-8340-0A7EB6861CB4}"/>
              </a:ext>
            </a:extLst>
          </p:cNvPr>
          <p:cNvSpPr txBox="1"/>
          <p:nvPr/>
        </p:nvSpPr>
        <p:spPr>
          <a:xfrm>
            <a:off x="4323104" y="2806277"/>
            <a:ext cx="2344847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dirty="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Y5 – </a:t>
            </a:r>
            <a:r>
              <a:rPr lang="en-US" sz="1100" dirty="0" err="1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Matchday</a:t>
            </a:r>
            <a:r>
              <a:rPr lang="en-US" sz="1100" dirty="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100" dirty="0" err="1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Maths</a:t>
            </a:r>
            <a:r>
              <a:rPr lang="en-US" sz="110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</a:p>
          <a:p>
            <a:pPr algn="ctr"/>
            <a:r>
              <a:rPr lang="en-US" sz="110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(</a:t>
            </a:r>
            <a:r>
              <a:rPr lang="en-US" sz="1100" dirty="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run as an intervention up to </a:t>
            </a:r>
            <a:r>
              <a:rPr lang="en-US" sz="11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6</a:t>
            </a:r>
            <a:r>
              <a:rPr lang="en-US" sz="1100" dirty="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pupils)</a:t>
            </a:r>
            <a:endParaRPr lang="en-US" sz="11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78F64732-8D52-4848-9940-449F79469487}"/>
              </a:ext>
            </a:extLst>
          </p:cNvPr>
          <p:cNvSpPr txBox="1"/>
          <p:nvPr/>
        </p:nvSpPr>
        <p:spPr>
          <a:xfrm>
            <a:off x="6823458" y="2719632"/>
            <a:ext cx="2344847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Same as previous column but children from other class</a:t>
            </a:r>
          </a:p>
          <a:p>
            <a:pPr algn="ctr"/>
            <a:endParaRPr lang="en-US" sz="14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8B824B71-E93C-F04E-9E4A-0C840CB1C0F9}"/>
              </a:ext>
            </a:extLst>
          </p:cNvPr>
          <p:cNvSpPr txBox="1"/>
          <p:nvPr/>
        </p:nvSpPr>
        <p:spPr>
          <a:xfrm>
            <a:off x="9299839" y="2806277"/>
            <a:ext cx="234484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Y4 - Dodgeball</a:t>
            </a:r>
            <a:endParaRPr lang="en-US" sz="14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F437BFE5-C296-EB46-8340-0A7EB6861CB4}"/>
              </a:ext>
            </a:extLst>
          </p:cNvPr>
          <p:cNvSpPr txBox="1"/>
          <p:nvPr/>
        </p:nvSpPr>
        <p:spPr>
          <a:xfrm>
            <a:off x="4323101" y="3242853"/>
            <a:ext cx="2344847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dirty="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Y5 – </a:t>
            </a:r>
            <a:r>
              <a:rPr lang="en-US" sz="1100" dirty="0" err="1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Matchday</a:t>
            </a:r>
            <a:r>
              <a:rPr lang="en-US" sz="1100" dirty="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100" dirty="0" err="1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Maths</a:t>
            </a:r>
            <a:r>
              <a:rPr lang="en-US" sz="1100" dirty="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</a:p>
          <a:p>
            <a:pPr algn="ctr"/>
            <a:r>
              <a:rPr lang="en-US" sz="1100" dirty="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(run as an intervention up to </a:t>
            </a:r>
            <a:r>
              <a:rPr lang="en-US" sz="11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6</a:t>
            </a:r>
            <a:r>
              <a:rPr lang="en-US" sz="1100" dirty="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pupils)</a:t>
            </a:r>
            <a:endParaRPr lang="en-US" sz="11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F437BFE5-C296-EB46-8340-0A7EB6861CB4}"/>
              </a:ext>
            </a:extLst>
          </p:cNvPr>
          <p:cNvSpPr txBox="1"/>
          <p:nvPr/>
        </p:nvSpPr>
        <p:spPr>
          <a:xfrm>
            <a:off x="4323102" y="3734072"/>
            <a:ext cx="2344847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dirty="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Y4 – Reading Stars </a:t>
            </a:r>
          </a:p>
          <a:p>
            <a:pPr algn="ctr"/>
            <a:r>
              <a:rPr lang="en-US" sz="1100" dirty="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(run as an intervention up to </a:t>
            </a:r>
            <a:r>
              <a:rPr lang="en-US" sz="11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6</a:t>
            </a:r>
            <a:r>
              <a:rPr lang="en-US" sz="1100" dirty="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pupils)</a:t>
            </a:r>
            <a:endParaRPr lang="en-US" sz="11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F437BFE5-C296-EB46-8340-0A7EB6861CB4}"/>
              </a:ext>
            </a:extLst>
          </p:cNvPr>
          <p:cNvSpPr txBox="1"/>
          <p:nvPr/>
        </p:nvSpPr>
        <p:spPr>
          <a:xfrm>
            <a:off x="4323104" y="4167193"/>
            <a:ext cx="2344847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dirty="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Y4 – Reading Stars </a:t>
            </a:r>
          </a:p>
          <a:p>
            <a:pPr algn="ctr"/>
            <a:r>
              <a:rPr lang="en-US" sz="1100" dirty="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(run as an intervention up to </a:t>
            </a:r>
            <a:r>
              <a:rPr lang="en-US" sz="11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6</a:t>
            </a:r>
            <a:r>
              <a:rPr lang="en-US" sz="1100" dirty="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pupils)</a:t>
            </a:r>
            <a:endParaRPr lang="en-US" sz="11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F437BFE5-C296-EB46-8340-0A7EB6861CB4}"/>
              </a:ext>
            </a:extLst>
          </p:cNvPr>
          <p:cNvSpPr txBox="1"/>
          <p:nvPr/>
        </p:nvSpPr>
        <p:spPr>
          <a:xfrm>
            <a:off x="4323104" y="4664923"/>
            <a:ext cx="2344847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dirty="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Y3 – Reading Stars </a:t>
            </a:r>
          </a:p>
          <a:p>
            <a:pPr algn="ctr"/>
            <a:r>
              <a:rPr lang="en-US" sz="1100" dirty="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(run as an intervention up to </a:t>
            </a:r>
            <a:r>
              <a:rPr lang="en-US" sz="11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6</a:t>
            </a:r>
            <a:r>
              <a:rPr lang="en-US" sz="1100" dirty="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pupils)</a:t>
            </a:r>
            <a:endParaRPr lang="en-US" sz="11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F437BFE5-C296-EB46-8340-0A7EB6861CB4}"/>
              </a:ext>
            </a:extLst>
          </p:cNvPr>
          <p:cNvSpPr txBox="1"/>
          <p:nvPr/>
        </p:nvSpPr>
        <p:spPr>
          <a:xfrm>
            <a:off x="4323100" y="5218098"/>
            <a:ext cx="2344847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dirty="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Y3 – Reading Stars </a:t>
            </a:r>
          </a:p>
          <a:p>
            <a:pPr algn="ctr"/>
            <a:r>
              <a:rPr lang="en-US" sz="1100" dirty="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(run as an intervention up to </a:t>
            </a:r>
            <a:r>
              <a:rPr lang="en-US" sz="11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6</a:t>
            </a:r>
            <a:r>
              <a:rPr lang="en-US" sz="1100" dirty="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pupils)</a:t>
            </a:r>
            <a:endParaRPr lang="en-US" sz="11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cxnSp>
        <p:nvCxnSpPr>
          <p:cNvPr id="3" name="Straight Arrow Connector 2"/>
          <p:cNvCxnSpPr/>
          <p:nvPr/>
        </p:nvCxnSpPr>
        <p:spPr>
          <a:xfrm>
            <a:off x="7963593" y="3293577"/>
            <a:ext cx="8312" cy="2319487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TextBox 34">
            <a:extLst>
              <a:ext uri="{FF2B5EF4-FFF2-40B4-BE49-F238E27FC236}">
                <a16:creationId xmlns:a16="http://schemas.microsoft.com/office/drawing/2014/main" id="{7C11AB1F-BC74-6E42-BAF1-C424CE4F8047}"/>
              </a:ext>
            </a:extLst>
          </p:cNvPr>
          <p:cNvSpPr txBox="1"/>
          <p:nvPr/>
        </p:nvSpPr>
        <p:spPr>
          <a:xfrm>
            <a:off x="1809526" y="3305178"/>
            <a:ext cx="2344847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Y1 Multi Sports up to 16 </a:t>
            </a:r>
            <a:r>
              <a:rPr lang="en-US" sz="1100" dirty="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children</a:t>
            </a:r>
          </a:p>
          <a:p>
            <a:pPr algn="ctr"/>
            <a:r>
              <a:rPr lang="en-US" sz="1100" dirty="0">
                <a:solidFill>
                  <a:srgbClr val="FF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(12:30pm – 1:00pm)</a:t>
            </a:r>
          </a:p>
          <a:p>
            <a:pPr algn="ctr"/>
            <a:endParaRPr lang="en-US" sz="11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7C11AB1F-BC74-6E42-BAF1-C424CE4F8047}"/>
              </a:ext>
            </a:extLst>
          </p:cNvPr>
          <p:cNvSpPr txBox="1"/>
          <p:nvPr/>
        </p:nvSpPr>
        <p:spPr>
          <a:xfrm>
            <a:off x="1809527" y="3795628"/>
            <a:ext cx="2344847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dirty="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Y2 </a:t>
            </a:r>
            <a:r>
              <a:rPr lang="en-US" sz="11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Multi Sports up to 16 </a:t>
            </a:r>
            <a:r>
              <a:rPr lang="en-US" sz="1100" dirty="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children</a:t>
            </a:r>
          </a:p>
          <a:p>
            <a:pPr algn="ctr"/>
            <a:r>
              <a:rPr lang="en-US" sz="1100" dirty="0">
                <a:solidFill>
                  <a:srgbClr val="FF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(12:30pm – 1:00pm)</a:t>
            </a:r>
          </a:p>
          <a:p>
            <a:pPr algn="ctr"/>
            <a:endParaRPr lang="en-US" sz="11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7C11AB1F-BC74-6E42-BAF1-C424CE4F8047}"/>
              </a:ext>
            </a:extLst>
          </p:cNvPr>
          <p:cNvSpPr txBox="1"/>
          <p:nvPr/>
        </p:nvSpPr>
        <p:spPr>
          <a:xfrm>
            <a:off x="1818166" y="4288816"/>
            <a:ext cx="2344847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Y2 Multi Sports up to 16 </a:t>
            </a:r>
            <a:r>
              <a:rPr lang="en-US" sz="1100" dirty="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children</a:t>
            </a:r>
          </a:p>
          <a:p>
            <a:pPr algn="ctr"/>
            <a:r>
              <a:rPr lang="en-US" sz="1100" dirty="0">
                <a:solidFill>
                  <a:srgbClr val="FF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(12:30pm – 1:00pm)</a:t>
            </a:r>
          </a:p>
          <a:p>
            <a:pPr algn="ctr"/>
            <a:endParaRPr lang="en-US" sz="11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7C11AB1F-BC74-6E42-BAF1-C424CE4F8047}"/>
              </a:ext>
            </a:extLst>
          </p:cNvPr>
          <p:cNvSpPr txBox="1"/>
          <p:nvPr/>
        </p:nvSpPr>
        <p:spPr>
          <a:xfrm>
            <a:off x="1818167" y="4757595"/>
            <a:ext cx="2344847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dirty="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Y3 </a:t>
            </a:r>
            <a:r>
              <a:rPr lang="en-US" sz="11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Multi Sports up to 16 </a:t>
            </a:r>
            <a:r>
              <a:rPr lang="en-US" sz="1100" dirty="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children</a:t>
            </a:r>
          </a:p>
          <a:p>
            <a:pPr algn="ctr"/>
            <a:r>
              <a:rPr lang="en-US" sz="1100" dirty="0">
                <a:solidFill>
                  <a:srgbClr val="FF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(</a:t>
            </a:r>
            <a:r>
              <a:rPr lang="en-US" sz="1100" dirty="0" smtClean="0">
                <a:solidFill>
                  <a:srgbClr val="FF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12:20pm </a:t>
            </a:r>
            <a:r>
              <a:rPr lang="en-US" sz="1100" dirty="0">
                <a:solidFill>
                  <a:srgbClr val="FF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– </a:t>
            </a:r>
            <a:r>
              <a:rPr lang="en-US" sz="1100" dirty="0" smtClean="0">
                <a:solidFill>
                  <a:srgbClr val="FF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12:50pm</a:t>
            </a:r>
            <a:r>
              <a:rPr lang="en-US" sz="1100" dirty="0">
                <a:solidFill>
                  <a:srgbClr val="FF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)</a:t>
            </a:r>
          </a:p>
          <a:p>
            <a:pPr algn="ctr"/>
            <a:endParaRPr lang="en-US" sz="11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7C11AB1F-BC74-6E42-BAF1-C424CE4F8047}"/>
              </a:ext>
            </a:extLst>
          </p:cNvPr>
          <p:cNvSpPr txBox="1"/>
          <p:nvPr/>
        </p:nvSpPr>
        <p:spPr>
          <a:xfrm>
            <a:off x="1818167" y="5218175"/>
            <a:ext cx="2344847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dirty="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Y3 </a:t>
            </a:r>
            <a:r>
              <a:rPr lang="en-US" sz="11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Multi Sports up to 16 </a:t>
            </a:r>
            <a:r>
              <a:rPr lang="en-US" sz="1100" dirty="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children</a:t>
            </a:r>
          </a:p>
          <a:p>
            <a:pPr algn="ctr"/>
            <a:r>
              <a:rPr lang="en-US" sz="1100" dirty="0">
                <a:solidFill>
                  <a:srgbClr val="FF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(12:20pm – 12:50pm)</a:t>
            </a:r>
          </a:p>
          <a:p>
            <a:pPr algn="ctr"/>
            <a:endParaRPr lang="en-US" sz="11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8B824B71-E93C-F04E-9E4A-0C840CB1C0F9}"/>
              </a:ext>
            </a:extLst>
          </p:cNvPr>
          <p:cNvSpPr txBox="1"/>
          <p:nvPr/>
        </p:nvSpPr>
        <p:spPr>
          <a:xfrm>
            <a:off x="9299839" y="3266454"/>
            <a:ext cx="234484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Y4 - </a:t>
            </a:r>
            <a:r>
              <a:rPr lang="en-US" sz="14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Dodgeball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8B824B71-E93C-F04E-9E4A-0C840CB1C0F9}"/>
              </a:ext>
            </a:extLst>
          </p:cNvPr>
          <p:cNvSpPr txBox="1"/>
          <p:nvPr/>
        </p:nvSpPr>
        <p:spPr>
          <a:xfrm>
            <a:off x="9280351" y="3795626"/>
            <a:ext cx="234484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Y5 - TBC</a:t>
            </a:r>
            <a:endParaRPr lang="en-US" sz="14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8B824B71-E93C-F04E-9E4A-0C840CB1C0F9}"/>
              </a:ext>
            </a:extLst>
          </p:cNvPr>
          <p:cNvSpPr txBox="1"/>
          <p:nvPr/>
        </p:nvSpPr>
        <p:spPr>
          <a:xfrm>
            <a:off x="9299839" y="4270578"/>
            <a:ext cx="234484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Y5 - TBC</a:t>
            </a:r>
            <a:endParaRPr lang="en-US" sz="14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8B824B71-E93C-F04E-9E4A-0C840CB1C0F9}"/>
              </a:ext>
            </a:extLst>
          </p:cNvPr>
          <p:cNvSpPr txBox="1"/>
          <p:nvPr/>
        </p:nvSpPr>
        <p:spPr>
          <a:xfrm>
            <a:off x="9296106" y="4759252"/>
            <a:ext cx="234484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Y6 - TBC</a:t>
            </a:r>
            <a:endParaRPr lang="en-US" sz="14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8B824B71-E93C-F04E-9E4A-0C840CB1C0F9}"/>
              </a:ext>
            </a:extLst>
          </p:cNvPr>
          <p:cNvSpPr txBox="1"/>
          <p:nvPr/>
        </p:nvSpPr>
        <p:spPr>
          <a:xfrm>
            <a:off x="9322553" y="5250695"/>
            <a:ext cx="234484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Y6 - TBC</a:t>
            </a:r>
            <a:endParaRPr lang="en-US" sz="14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904509" y="2485505"/>
            <a:ext cx="1255222" cy="2616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GB" sz="1100" b="1" dirty="0" smtClean="0">
                <a:solidFill>
                  <a:srgbClr val="FF0000"/>
                </a:solidFill>
              </a:rPr>
              <a:t>1:30pm – 2:25pm</a:t>
            </a:r>
            <a:endParaRPr lang="en-GB" sz="1100" b="1" dirty="0">
              <a:solidFill>
                <a:srgbClr val="FF0000"/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2379549" y="2517742"/>
            <a:ext cx="1255222" cy="2616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1100" b="1" dirty="0" smtClean="0">
                <a:solidFill>
                  <a:srgbClr val="FF0000"/>
                </a:solidFill>
              </a:rPr>
              <a:t>Times below</a:t>
            </a:r>
            <a:endParaRPr lang="en-GB" sz="1100" b="1" dirty="0">
              <a:solidFill>
                <a:srgbClr val="FF0000"/>
              </a:solidFill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7326301" y="2485505"/>
            <a:ext cx="1255222" cy="2616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GB" sz="1100" b="1" dirty="0">
                <a:solidFill>
                  <a:srgbClr val="FF0000"/>
                </a:solidFill>
              </a:rPr>
              <a:t>2</a:t>
            </a:r>
            <a:r>
              <a:rPr lang="en-GB" sz="1100" b="1" dirty="0" smtClean="0">
                <a:solidFill>
                  <a:srgbClr val="FF0000"/>
                </a:solidFill>
              </a:rPr>
              <a:t>:30pm – 3:25pm</a:t>
            </a:r>
            <a:endParaRPr lang="en-GB" sz="1100" b="1" dirty="0">
              <a:solidFill>
                <a:srgbClr val="FF0000"/>
              </a:solidFill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9840918" y="2507100"/>
            <a:ext cx="1255222" cy="2616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GB" sz="1100" b="1" dirty="0" smtClean="0">
                <a:solidFill>
                  <a:srgbClr val="FF0000"/>
                </a:solidFill>
              </a:rPr>
              <a:t>3:30pm – 4:30pm</a:t>
            </a:r>
            <a:endParaRPr lang="en-GB" sz="11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70211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145</TotalTime>
  <Words>194</Words>
  <Application>Microsoft Office PowerPoint</Application>
  <PresentationFormat>Widescreen</PresentationFormat>
  <Paragraphs>35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6" baseType="lpstr">
      <vt:lpstr>Arial</vt:lpstr>
      <vt:lpstr>Calibri</vt:lpstr>
      <vt:lpstr>Calibri Light</vt:lpstr>
      <vt:lpstr>Open Sans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Jack Griffiths</dc:creator>
  <cp:lastModifiedBy>Markeaton Head</cp:lastModifiedBy>
  <cp:revision>5</cp:revision>
  <cp:lastPrinted>2021-07-13T08:40:13Z</cp:lastPrinted>
  <dcterms:created xsi:type="dcterms:W3CDTF">2021-04-01T13:31:10Z</dcterms:created>
  <dcterms:modified xsi:type="dcterms:W3CDTF">2021-07-13T10:38:30Z</dcterms:modified>
</cp:coreProperties>
</file>