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743" r:id="rId5"/>
    <p:sldMasterId id="2147483773" r:id="rId6"/>
    <p:sldMasterId id="2147483797" r:id="rId7"/>
    <p:sldMasterId id="2147483815" r:id="rId8"/>
  </p:sldMasterIdLst>
  <p:notesMasterIdLst>
    <p:notesMasterId r:id="rId30"/>
  </p:notesMasterIdLst>
  <p:sldIdLst>
    <p:sldId id="257" r:id="rId9"/>
    <p:sldId id="286" r:id="rId10"/>
    <p:sldId id="261" r:id="rId11"/>
    <p:sldId id="262" r:id="rId12"/>
    <p:sldId id="285" r:id="rId13"/>
    <p:sldId id="281" r:id="rId14"/>
    <p:sldId id="284" r:id="rId15"/>
    <p:sldId id="283" r:id="rId16"/>
    <p:sldId id="268" r:id="rId17"/>
    <p:sldId id="267" r:id="rId18"/>
    <p:sldId id="282" r:id="rId19"/>
    <p:sldId id="288" r:id="rId20"/>
    <p:sldId id="271" r:id="rId21"/>
    <p:sldId id="279" r:id="rId22"/>
    <p:sldId id="290" r:id="rId23"/>
    <p:sldId id="280" r:id="rId24"/>
    <p:sldId id="272" r:id="rId25"/>
    <p:sldId id="273" r:id="rId26"/>
    <p:sldId id="274" r:id="rId27"/>
    <p:sldId id="289" r:id="rId28"/>
    <p:sldId id="27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61" userDrawn="1">
          <p15:clr>
            <a:srgbClr val="A4A3A4"/>
          </p15:clr>
        </p15:guide>
        <p15:guide id="3" pos="7176" userDrawn="1">
          <p15:clr>
            <a:srgbClr val="A4A3A4"/>
          </p15:clr>
        </p15:guide>
        <p15:guide id="4" orient="horz" pos="18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704033-C635-0418-0AFB-69E552F98AC8}" name="Alice Tyler" initials="" userId="S::Alice.Tyler@blackbaud.me::a7ee4e6d-f76b-4dc0-a30e-2bbd66b19972" providerId="AD"/>
  <p188:author id="{1F4CF850-456E-6352-25D6-99FE16755649}" name="Leelavathy Jayachandran" initials="LJ" userId="S::ljayachandran@ekcsIndia.onmicrosoft.com::0bb26e6b-3d2e-43d2-b975-1d09140db74d" providerId="AD"/>
  <p188:author id="{FF3D9377-2256-B056-1C04-34CEB1C671A8}" name="Alice Tyler" initials="AT" userId="S::alice.tyler@blackbaud.me::a7ee4e6d-f76b-4dc0-a30e-2bbd66b19972" providerId="AD"/>
  <p188:author id="{4A53B690-3FA9-F280-4E32-3E511FD8AEF4}" name="Guest User" initials="GU" userId="S::urn:spo:anon#f060944eb96d64f1ebf09b4fc9fd53bab0090df50ed9424c5291bcff47e53ac0::" providerId="AD"/>
  <p188:author id="{74885F9A-DA7E-DB09-DEBA-112879AB3F57}" name="V-Megan Hirst" initials="" userId="S::Megan.Hirst@blackbaud.me::d9fec241-32ce-4758-b52e-b3746fd0b3b2" providerId="AD"/>
  <p188:author id="{9660359F-B76B-5735-4DFD-8AF7F0655925}" name="Charlotte Paveley" initials="CP" userId="S::Charlotte.Paveley@blackbaud.me::8517d359-ff9a-43ef-acbc-edbaee7fed9b" providerId="AD"/>
  <p188:author id="{FE7FD8B4-9646-883D-E524-8E5BB8C914F5}" name="Mushtaq  Ahamed Kamaludeen-E0568" initials="MA" userId="S::mustaqks@ekcsIndia.onmicrosoft.com::1936bff6-4cfd-48ec-aa19-4930ecd2eead" providerId="AD"/>
  <p188:author id="{D888D9C1-C2D7-FE17-D243-0A31A6C14681}" name="V-Megan Hirst" initials="VH" userId="S::megan.hirst@blackbaud.me::d9fec241-32ce-4758-b52e-b3746fd0b3b2" providerId="AD"/>
  <p188:author id="{8A5164D7-E4E4-446D-6AB1-9CB42831A593}" name="Charlotte Paveley" initials="CP" userId="S::charlotte.paveley@blackbaud.me::8517d359-ff9a-43ef-acbc-edbaee7fed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de Souza-Ingle" initials="SdS" lastIdx="26" clrIdx="0"/>
  <p:cmAuthor id="2" name="Andy Martin" initials="AM" lastIdx="1" clrIdx="1"/>
  <p:cmAuthor id="3" name="Miriam Trent" initials="MT"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882"/>
    <a:srgbClr val="EBE5EB"/>
    <a:srgbClr val="FFFFFF"/>
    <a:srgbClr val="DAD4DA"/>
    <a:srgbClr val="871D48"/>
    <a:srgbClr val="881D48"/>
    <a:srgbClr val="FF6900"/>
    <a:srgbClr val="963CFF"/>
    <a:srgbClr val="37003C"/>
    <a:srgbClr val="6E13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76A9A-415C-3889-06EA-62C3C2ED77C3}" v="3" dt="2023-11-07T14:29:43.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93"/>
    <p:restoredTop sz="71463"/>
  </p:normalViewPr>
  <p:slideViewPr>
    <p:cSldViewPr snapToGrid="0">
      <p:cViewPr varScale="1">
        <p:scale>
          <a:sx n="74" d="100"/>
          <a:sy n="74" d="100"/>
        </p:scale>
        <p:origin x="976" y="184"/>
      </p:cViewPr>
      <p:guideLst>
        <p:guide pos="461"/>
        <p:guide pos="7176"/>
        <p:guide orient="horz" pos="1800"/>
      </p:guideLst>
    </p:cSldViewPr>
  </p:slideViewPr>
  <p:outlineViewPr>
    <p:cViewPr>
      <p:scale>
        <a:sx n="33" d="100"/>
        <a:sy n="33" d="100"/>
      </p:scale>
      <p:origin x="0" y="-1584"/>
    </p:cViewPr>
  </p:outlineViewPr>
  <p:notesTextViewPr>
    <p:cViewPr>
      <p:scale>
        <a:sx n="1" d="1"/>
        <a:sy n="1" d="1"/>
      </p:scale>
      <p:origin x="0" y="0"/>
    </p:cViewPr>
  </p:notesTextViewPr>
  <p:notesViewPr>
    <p:cSldViewPr snapToGrid="0">
      <p:cViewPr varScale="1">
        <p:scale>
          <a:sx n="81" d="100"/>
          <a:sy n="81" d="100"/>
        </p:scale>
        <p:origin x="402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Megan Hirst" userId="S::megan.hirst@blackbaud.me::d9fec241-32ce-4758-b52e-b3746fd0b3b2" providerId="AD" clId="Web-{B0576A9A-415C-3889-06EA-62C3C2ED77C3}"/>
    <pc:docChg chg="modSld">
      <pc:chgData name="V-Megan Hirst" userId="S::megan.hirst@blackbaud.me::d9fec241-32ce-4758-b52e-b3746fd0b3b2" providerId="AD" clId="Web-{B0576A9A-415C-3889-06EA-62C3C2ED77C3}" dt="2023-11-07T14:29:42.147" v="1"/>
      <pc:docMkLst>
        <pc:docMk/>
      </pc:docMkLst>
      <pc:sldChg chg="modSp">
        <pc:chgData name="V-Megan Hirst" userId="S::megan.hirst@blackbaud.me::d9fec241-32ce-4758-b52e-b3746fd0b3b2" providerId="AD" clId="Web-{B0576A9A-415C-3889-06EA-62C3C2ED77C3}" dt="2023-11-07T14:28:43.535" v="0"/>
        <pc:sldMkLst>
          <pc:docMk/>
          <pc:sldMk cId="4023309014" sldId="272"/>
        </pc:sldMkLst>
        <pc:picChg chg="mod">
          <ac:chgData name="V-Megan Hirst" userId="S::megan.hirst@blackbaud.me::d9fec241-32ce-4758-b52e-b3746fd0b3b2" providerId="AD" clId="Web-{B0576A9A-415C-3889-06EA-62C3C2ED77C3}" dt="2023-11-07T14:28:43.535" v="0"/>
          <ac:picMkLst>
            <pc:docMk/>
            <pc:sldMk cId="4023309014" sldId="272"/>
            <ac:picMk id="9" creationId="{3FE4FB1A-12A6-39D7-4C05-5C3D38BB2029}"/>
          </ac:picMkLst>
        </pc:picChg>
      </pc:sldChg>
      <pc:sldChg chg="modSp">
        <pc:chgData name="V-Megan Hirst" userId="S::megan.hirst@blackbaud.me::d9fec241-32ce-4758-b52e-b3746fd0b3b2" providerId="AD" clId="Web-{B0576A9A-415C-3889-06EA-62C3C2ED77C3}" dt="2023-11-07T14:29:42.147" v="1"/>
        <pc:sldMkLst>
          <pc:docMk/>
          <pc:sldMk cId="2527961865" sldId="274"/>
        </pc:sldMkLst>
        <pc:picChg chg="mod">
          <ac:chgData name="V-Megan Hirst" userId="S::megan.hirst@blackbaud.me::d9fec241-32ce-4758-b52e-b3746fd0b3b2" providerId="AD" clId="Web-{B0576A9A-415C-3889-06EA-62C3C2ED77C3}" dt="2023-11-07T14:29:42.147" v="1"/>
          <ac:picMkLst>
            <pc:docMk/>
            <pc:sldMk cId="2527961865" sldId="274"/>
            <ac:picMk id="10" creationId="{37E8F96A-C1E0-2319-174D-075538BE3E1B}"/>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20T10:51:15.657"/>
    </inkml:context>
    <inkml:brush xml:id="br0">
      <inkml:brushProperty name="width" value="0.1" units="cm"/>
      <inkml:brushProperty name="height" value="0.1" units="cm"/>
    </inkml:brush>
  </inkml:definitions>
  <inkml:trace contextRef="#ctx0" brushRef="#br0">22559 6039 299 0 0,'0'0'940'0'0,"1"-1"4352"0"0,0-1-5216 0 0,0-1-76 0 0,0-1-100 0 0,0-1-160 0 0,-1-2-260 0 0,0-1-1004 0 0,0-3-1672 0 0,0 12 3196 0 0,-1 6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1D9D7-ED8A-426E-9392-2BBAE92AD115}"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C3734-9E56-4093-A92D-8E0735ECF455}" type="slidenum">
              <a:rPr lang="en-GB" smtClean="0"/>
              <a:t>‹#›</a:t>
            </a:fld>
            <a:endParaRPr lang="en-GB"/>
          </a:p>
        </p:txBody>
      </p:sp>
    </p:spTree>
    <p:extLst>
      <p:ext uri="{BB962C8B-B14F-4D97-AF65-F5344CB8AC3E}">
        <p14:creationId xmlns:p14="http://schemas.microsoft.com/office/powerpoint/2010/main" val="43645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witter.com/PLCommunities?ref_src=twsrc%5Egoogle%7Ctwcamp%5Eserp%7Ctwgr%5Eautho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1C3734-9E56-4093-A92D-8E0735ECF455}" type="slidenum">
              <a:rPr lang="en-GB" smtClean="0"/>
              <a:t>2</a:t>
            </a:fld>
            <a:endParaRPr lang="en-GB"/>
          </a:p>
        </p:txBody>
      </p:sp>
    </p:spTree>
    <p:extLst>
      <p:ext uri="{BB962C8B-B14F-4D97-AF65-F5344CB8AC3E}">
        <p14:creationId xmlns:p14="http://schemas.microsoft.com/office/powerpoint/2010/main" val="533979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anose="020B0604020202020204" pitchFamily="34" charset="0"/>
                <a:cs typeface="Arial" panose="020B0604020202020204" pitchFamily="34" charset="0"/>
              </a:rPr>
              <a:t>Starter activity | 10 minutes | Slide 3 of 5 | </a:t>
            </a:r>
            <a:r>
              <a:rPr lang="en-US" i="1" dirty="0">
                <a:latin typeface="Arial" panose="020B0604020202020204" pitchFamily="34" charset="0"/>
                <a:cs typeface="Arial" panose="020B0604020202020204" pitchFamily="34" charset="0"/>
              </a:rPr>
              <a:t>Aim: To highlight the differences between friendly joking about and hurtful bullying.</a:t>
            </a:r>
          </a:p>
          <a:p>
            <a:endParaRPr lang="en-US" i="1" dirty="0">
              <a:latin typeface="Arial" panose="020B0604020202020204" pitchFamily="34" charset="0"/>
              <a:cs typeface="Arial" panose="020B0604020202020204" pitchFamily="34" charset="0"/>
            </a:endParaRPr>
          </a:p>
          <a:p>
            <a:pPr>
              <a:buAutoNum type="arabicPeriod"/>
            </a:pPr>
            <a:r>
              <a:rPr lang="en-US" dirty="0">
                <a:latin typeface="Arial" panose="020B0604020202020204" pitchFamily="34" charset="0"/>
                <a:cs typeface="Arial" panose="020B0604020202020204" pitchFamily="34" charset="0"/>
              </a:rPr>
              <a:t> Discuss the definitions of joking about and bullying on the slide and compare with pupils' ideas.</a:t>
            </a:r>
          </a:p>
          <a:p>
            <a:pPr>
              <a:buAutoNum type="arabicPeriod"/>
            </a:pPr>
            <a:r>
              <a:rPr lang="en-US" dirty="0">
                <a:latin typeface="Arial" panose="020B0604020202020204" pitchFamily="34" charset="0"/>
                <a:cs typeface="Arial" panose="020B0604020202020204" pitchFamily="34" charset="0"/>
              </a:rPr>
              <a:t> Use the word bank slide on slides 7 and 8 to help discuss the concepts in the definitions. </a:t>
            </a:r>
          </a:p>
          <a:p>
            <a:pPr>
              <a:buAutoNum type="arabicPeriod"/>
            </a:pPr>
            <a:r>
              <a:rPr lang="en-US" dirty="0">
                <a:latin typeface="Arial" panose="020B0604020202020204" pitchFamily="34" charset="0"/>
                <a:cs typeface="Arial" panose="020B0604020202020204" pitchFamily="34" charset="0"/>
              </a:rPr>
              <a:t> With due care, pupils </a:t>
            </a:r>
            <a:r>
              <a:rPr lang="en-US" b="0" dirty="0">
                <a:latin typeface="Arial" panose="020B0604020202020204" pitchFamily="34" charset="0"/>
                <a:cs typeface="Arial" panose="020B0604020202020204" pitchFamily="34" charset="0"/>
              </a:rPr>
              <a:t>could share some hypothetical examples of bullying, while avoiding sharing real situations or names. Have </a:t>
            </a:r>
            <a:r>
              <a:rPr lang="en-US" dirty="0">
                <a:latin typeface="Arial" panose="020B0604020202020204" pitchFamily="34" charset="0"/>
                <a:cs typeface="Arial" panose="020B0604020202020204" pitchFamily="34" charset="0"/>
              </a:rPr>
              <a:t>pupils consider examples they may have seen out of school, for example on the bus, on TV, online or on the football pitch.</a:t>
            </a:r>
          </a:p>
        </p:txBody>
      </p:sp>
      <p:sp>
        <p:nvSpPr>
          <p:cNvPr id="4" name="Slide Number Placeholder 3"/>
          <p:cNvSpPr>
            <a:spLocks noGrp="1"/>
          </p:cNvSpPr>
          <p:nvPr>
            <p:ph type="sldNum" sz="quarter" idx="5"/>
          </p:nvPr>
        </p:nvSpPr>
        <p:spPr/>
        <p:txBody>
          <a:bodyPr/>
          <a:lstStyle/>
          <a:p>
            <a:fld id="{D21C3734-9E56-4093-A92D-8E0735ECF455}" type="slidenum">
              <a:rPr lang="en-GB" smtClean="0"/>
              <a:t>11</a:t>
            </a:fld>
            <a:endParaRPr lang="en-GB"/>
          </a:p>
        </p:txBody>
      </p:sp>
    </p:spTree>
    <p:extLst>
      <p:ext uri="{BB962C8B-B14F-4D97-AF65-F5344CB8AC3E}">
        <p14:creationId xmlns:p14="http://schemas.microsoft.com/office/powerpoint/2010/main" val="21284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anose="020B0604020202020204" pitchFamily="34" charset="0"/>
                <a:cs typeface="Arial" panose="020B0604020202020204" pitchFamily="34" charset="0"/>
              </a:rPr>
              <a:t>Starter activity | 10 minutes | Slide 4 of 5 | </a:t>
            </a:r>
            <a:r>
              <a:rPr lang="en-US" i="1" dirty="0">
                <a:latin typeface="Arial" panose="020B0604020202020204" pitchFamily="34" charset="0"/>
                <a:cs typeface="Arial" panose="020B0604020202020204" pitchFamily="34" charset="0"/>
              </a:rPr>
              <a:t>Aim: To highlight the differences between friendly joking about and hurtful bullying.</a:t>
            </a:r>
          </a:p>
          <a:p>
            <a:pPr marL="228600" indent="0"/>
            <a:endParaRPr lang="en-US" dirty="0">
              <a:latin typeface="Arial" panose="020B0604020202020204" pitchFamily="34" charset="0"/>
              <a:cs typeface="Arial" panose="020B0604020202020204" pitchFamily="34" charset="0"/>
            </a:endParaRPr>
          </a:p>
          <a:p>
            <a:pPr>
              <a:buAutoNum type="arabicPeriod"/>
            </a:pPr>
            <a:r>
              <a:rPr lang="en-US" dirty="0">
                <a:latin typeface="Arial" panose="020B0604020202020204" pitchFamily="34" charset="0"/>
                <a:cs typeface="Arial" panose="020B0604020202020204" pitchFamily="34" charset="0"/>
              </a:rPr>
              <a:t> Ask pupils to think about the following questions:</a:t>
            </a:r>
          </a:p>
          <a:p>
            <a:pPr marL="685800" lvl="1">
              <a:buFont typeface="+mj-lt"/>
              <a:buAutoNum type="alphaLcParenR"/>
            </a:pPr>
            <a:r>
              <a:rPr lang="en-US" dirty="0">
                <a:latin typeface="Arial" panose="020B0604020202020204" pitchFamily="34" charset="0"/>
                <a:cs typeface="Arial" panose="020B0604020202020204" pitchFamily="34" charset="0"/>
              </a:rPr>
              <a:t> What makes joking about a positive thing?</a:t>
            </a:r>
            <a:endParaRPr lang="en-US" dirty="0">
              <a:latin typeface="Arial" panose="020B0604020202020204" pitchFamily="34" charset="0"/>
              <a:ea typeface="Calibri"/>
              <a:cs typeface="Arial" panose="020B0604020202020204" pitchFamily="34" charset="0"/>
            </a:endParaRPr>
          </a:p>
          <a:p>
            <a:pPr marL="685800" lvl="1">
              <a:buAutoNum type="alphaLcParenR"/>
            </a:pPr>
            <a:r>
              <a:rPr lang="en-US" dirty="0">
                <a:latin typeface="Arial" panose="020B0604020202020204" pitchFamily="34" charset="0"/>
                <a:cs typeface="Arial" panose="020B0604020202020204" pitchFamily="34" charset="0"/>
              </a:rPr>
              <a:t> What signs can help a person to know when joking about has stopped being fun and has instead turned into bullying? What is happening and what has changed about what is being said or done?</a:t>
            </a:r>
            <a:endParaRPr lang="en-US" dirty="0">
              <a:latin typeface="Arial" panose="020B0604020202020204" pitchFamily="34" charset="0"/>
              <a:ea typeface="Calibri" panose="020F0502020204030204"/>
              <a:cs typeface="Arial" panose="020B0604020202020204" pitchFamily="34" charset="0"/>
            </a:endParaRPr>
          </a:p>
          <a:p>
            <a:pPr>
              <a:buAutoNum type="arabicPeriod"/>
            </a:pPr>
            <a:r>
              <a:rPr lang="en-US" dirty="0">
                <a:latin typeface="Arial" panose="020B0604020202020204" pitchFamily="34" charset="0"/>
                <a:cs typeface="Arial" panose="020B0604020202020204" pitchFamily="34" charset="0"/>
              </a:rPr>
              <a:t> Pupils use their ideas to sort the statements into positive things about joking about, and negative things about bullying. Pupils can discuss and share in pairs, table groups or as a class.</a:t>
            </a:r>
          </a:p>
          <a:p>
            <a:pPr>
              <a:buAutoNum type="arabicPeriod"/>
            </a:pPr>
            <a:r>
              <a:rPr lang="en-US" dirty="0">
                <a:latin typeface="Arial" panose="020B0604020202020204" pitchFamily="34" charset="0"/>
                <a:cs typeface="Arial" panose="020B0604020202020204" pitchFamily="34" charset="0"/>
              </a:rPr>
              <a:t> When you click the presentation, the animation will show the answers.</a:t>
            </a:r>
          </a:p>
          <a:p>
            <a:pPr>
              <a:buAutoNum type="arabicPeriod"/>
            </a:pPr>
            <a:endParaRPr lang="en-US" dirty="0">
              <a:latin typeface="Arial" panose="020B0604020202020204" pitchFamily="34" charset="0"/>
              <a:cs typeface="Arial" panose="020B0604020202020204" pitchFamily="34" charset="0"/>
            </a:endParaRPr>
          </a:p>
          <a:p>
            <a:pPr marL="228600" indent="0"/>
            <a:r>
              <a:rPr lang="en-US" b="1" dirty="0">
                <a:latin typeface="Arial" panose="020B0604020202020204" pitchFamily="34" charset="0"/>
                <a:ea typeface="Arial"/>
                <a:cs typeface="Arial" panose="020B0604020202020204" pitchFamily="34" charset="0"/>
              </a:rPr>
              <a:t>Add support:</a:t>
            </a:r>
            <a:r>
              <a:rPr lang="en-US" dirty="0">
                <a:latin typeface="Arial" panose="020B0604020202020204" pitchFamily="34" charset="0"/>
                <a:ea typeface="Arial"/>
                <a:cs typeface="Arial" panose="020B0604020202020204" pitchFamily="34" charset="0"/>
              </a:rPr>
              <a:t> Explain to pupils that there are four positive statements about joking about and four negative statements about bullying. For added support, print copies of the slide for pupils to </a:t>
            </a:r>
            <a:r>
              <a:rPr lang="en-US" dirty="0" err="1">
                <a:latin typeface="Arial" panose="020B0604020202020204" pitchFamily="34" charset="0"/>
                <a:ea typeface="Arial"/>
                <a:cs typeface="Arial" panose="020B0604020202020204" pitchFamily="34" charset="0"/>
              </a:rPr>
              <a:t>colour</a:t>
            </a:r>
            <a:r>
              <a:rPr lang="en-US" dirty="0">
                <a:latin typeface="Arial" panose="020B0604020202020204" pitchFamily="34" charset="0"/>
                <a:ea typeface="Arial"/>
                <a:cs typeface="Arial" panose="020B0604020202020204" pitchFamily="34" charset="0"/>
              </a:rPr>
              <a:t> statements in green for joking about and red for bullying.</a:t>
            </a:r>
          </a:p>
          <a:p>
            <a:pPr marL="228600" indent="0"/>
            <a:endParaRPr lang="en-US" dirty="0">
              <a:latin typeface="Arial" panose="020B0604020202020204" pitchFamily="34" charset="0"/>
              <a:ea typeface="Arial"/>
              <a:cs typeface="Arial" panose="020B0604020202020204" pitchFamily="34" charset="0"/>
            </a:endParaRPr>
          </a:p>
          <a:p>
            <a:pPr marL="228600" indent="0"/>
            <a:r>
              <a:rPr lang="en-US" b="1" dirty="0">
                <a:latin typeface="Arial" panose="020B0604020202020204" pitchFamily="34" charset="0"/>
                <a:ea typeface="Arial"/>
                <a:cs typeface="Arial" panose="020B0604020202020204" pitchFamily="34" charset="0"/>
              </a:rPr>
              <a:t>Add challenge: </a:t>
            </a:r>
            <a:r>
              <a:rPr lang="en-US" dirty="0">
                <a:latin typeface="Arial" panose="020B0604020202020204" pitchFamily="34" charset="0"/>
                <a:ea typeface="Arial"/>
                <a:cs typeface="Arial" panose="020B0604020202020204" pitchFamily="34" charset="0"/>
              </a:rPr>
              <a:t>Pupils work independently and can add more examples of their own to illustrate the positive aspects of joking about and negative signs or impacts of bullying.</a:t>
            </a:r>
            <a:endParaRPr lang="en-US" sz="1200" dirty="0">
              <a:highlight>
                <a:srgbClr val="FFFF00"/>
              </a:highlight>
              <a:latin typeface="Arial" panose="020B0604020202020204" pitchFamily="34" charset="0"/>
              <a:ea typeface="Arial"/>
              <a:cs typeface="Arial" panose="020B0604020202020204" pitchFamily="34" charset="0"/>
            </a:endParaRPr>
          </a:p>
        </p:txBody>
      </p:sp>
      <p:sp>
        <p:nvSpPr>
          <p:cNvPr id="4" name="Slide Number Placeholder 3"/>
          <p:cNvSpPr>
            <a:spLocks noGrp="1"/>
          </p:cNvSpPr>
          <p:nvPr>
            <p:ph type="sldNum" sz="quarter" idx="5"/>
          </p:nvPr>
        </p:nvSpPr>
        <p:spPr/>
        <p:txBody>
          <a:bodyPr/>
          <a:lstStyle/>
          <a:p>
            <a:fld id="{D21C3734-9E56-4093-A92D-8E0735ECF455}" type="slidenum">
              <a:rPr lang="en-GB" smtClean="0"/>
              <a:t>12</a:t>
            </a:fld>
            <a:endParaRPr lang="en-GB"/>
          </a:p>
        </p:txBody>
      </p:sp>
    </p:spTree>
    <p:extLst>
      <p:ext uri="{BB962C8B-B14F-4D97-AF65-F5344CB8AC3E}">
        <p14:creationId xmlns:p14="http://schemas.microsoft.com/office/powerpoint/2010/main" val="1499793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anose="020B0604020202020204" pitchFamily="34" charset="0"/>
                <a:cs typeface="Arial" panose="020B0604020202020204" pitchFamily="34" charset="0"/>
              </a:rPr>
              <a:t>Starter activity | 10 minutes | Slide 5 of 5 | </a:t>
            </a:r>
            <a:r>
              <a:rPr lang="en-US" i="1" dirty="0">
                <a:latin typeface="Arial" panose="020B0604020202020204" pitchFamily="34" charset="0"/>
                <a:cs typeface="Arial" panose="020B0604020202020204" pitchFamily="34" charset="0"/>
              </a:rPr>
              <a:t>Aim: To highlight the differences between friendly joking about and hurtful bullying.</a:t>
            </a:r>
          </a:p>
          <a:p>
            <a:pPr marL="228600" indent="0"/>
            <a:endParaRPr lang="en-US" dirty="0">
              <a:latin typeface="Arial" panose="020B0604020202020204" pitchFamily="34" charset="0"/>
              <a:cs typeface="Arial" panose="020B0604020202020204" pitchFamily="34" charset="0"/>
            </a:endParaRPr>
          </a:p>
          <a:p>
            <a:pPr>
              <a:buAutoNum type="arabicPeriod"/>
            </a:pPr>
            <a:r>
              <a:rPr lang="en-US" dirty="0">
                <a:latin typeface="Arial" panose="020B0604020202020204" pitchFamily="34" charset="0"/>
                <a:cs typeface="Arial" panose="020B0604020202020204" pitchFamily="34" charset="0"/>
              </a:rPr>
              <a:t> Review each example on the slide. Use the word bank on slide 7 and 8 to help discuss any complex words.</a:t>
            </a:r>
          </a:p>
          <a:p>
            <a:pPr>
              <a:buAutoNum type="arabicPeriod"/>
            </a:pPr>
            <a:r>
              <a:rPr lang="en-US" dirty="0">
                <a:latin typeface="Arial" panose="020B0604020202020204" pitchFamily="34" charset="0"/>
                <a:cs typeface="Arial" panose="020B0604020202020204" pitchFamily="34" charset="0"/>
              </a:rPr>
              <a:t> To share more information with your pupils, share the following:</a:t>
            </a:r>
          </a:p>
          <a:p>
            <a:pPr marL="1028700" lvl="1" indent="-342900">
              <a:buFont typeface="+mj-lt"/>
              <a:buAutoNum type="alphaLcParenR"/>
            </a:pPr>
            <a:r>
              <a:rPr lang="en-US" dirty="0">
                <a:latin typeface="Arial" panose="020B0604020202020204" pitchFamily="34" charset="0"/>
                <a:cs typeface="Arial" panose="020B0604020202020204" pitchFamily="34" charset="0"/>
              </a:rPr>
              <a:t>A topic may be hurtful because it relates to something that person is embarrassed about. This could be something they did or something that happened to them, or some wider circumstance about their life. It may be about something that makes them unhappy, such as an unhappy event in their life. As well as personal events, this can include things like their </a:t>
            </a:r>
            <a:r>
              <a:rPr lang="en-US" dirty="0" err="1">
                <a:latin typeface="Arial" panose="020B0604020202020204" pitchFamily="34" charset="0"/>
                <a:cs typeface="Arial" panose="020B0604020202020204" pitchFamily="34" charset="0"/>
              </a:rPr>
              <a:t>favourite</a:t>
            </a:r>
            <a:r>
              <a:rPr lang="en-US" dirty="0">
                <a:latin typeface="Arial" panose="020B0604020202020204" pitchFamily="34" charset="0"/>
                <a:cs typeface="Arial" panose="020B0604020202020204" pitchFamily="34" charset="0"/>
              </a:rPr>
              <a:t> football team losing an important match.</a:t>
            </a:r>
          </a:p>
          <a:p>
            <a:pPr marL="1028700" lvl="1" indent="-342900">
              <a:buFont typeface="+mj-lt"/>
              <a:buAutoNum type="alphaLcParenR"/>
            </a:pPr>
            <a:r>
              <a:rPr lang="en-US" dirty="0">
                <a:latin typeface="Arial" panose="020B0604020202020204" pitchFamily="34" charset="0"/>
                <a:cs typeface="Arial" panose="020B0604020202020204" pitchFamily="34" charset="0"/>
              </a:rPr>
              <a:t>Someone has power over someone else when they can influence how that person feels or behaves. This can come from being physically bigger or stronger, older, or in some way being seen as superior. Power can be formal, for example a football team manager or captain has formal power over the team members. Or it can be informal, for example where one pupil is more dominant in the playground. What matters is that when power is used to bully, the other person becomes scared and upset.</a:t>
            </a:r>
          </a:p>
          <a:p>
            <a:pPr marL="1028700" lvl="1" indent="-342900">
              <a:buFont typeface="+mj-lt"/>
              <a:buAutoNum type="alphaLcParenR"/>
            </a:pPr>
            <a:r>
              <a:rPr lang="en-US" dirty="0">
                <a:latin typeface="Arial" panose="020B0604020202020204" pitchFamily="34" charset="0"/>
                <a:cs typeface="Arial" panose="020B0604020202020204" pitchFamily="34" charset="0"/>
              </a:rPr>
              <a:t>Bullying can happen in any situation. It may happen in private, when someone bullies another to get them to do or not do something, or to hurt their feelings, or it may happen in front of others to get a reaction that the bully thinks will make them look good and the bullied person look foolish.</a:t>
            </a:r>
          </a:p>
          <a:p>
            <a:pPr marL="1028700" lvl="1" indent="-342900">
              <a:buFont typeface="+mj-lt"/>
              <a:buAutoNum type="alphaLcParenR"/>
            </a:pPr>
            <a:r>
              <a:rPr lang="en-US" dirty="0">
                <a:latin typeface="Arial" panose="020B0604020202020204" pitchFamily="34" charset="0"/>
                <a:cs typeface="Arial" panose="020B0604020202020204" pitchFamily="34" charset="0"/>
              </a:rPr>
              <a:t>A lot of bullying happens repeatedly as part of a pattern of </a:t>
            </a:r>
            <a:r>
              <a:rPr lang="en-US" dirty="0" err="1">
                <a:latin typeface="Arial" panose="020B0604020202020204" pitchFamily="34" charset="0"/>
                <a:cs typeface="Arial" panose="020B0604020202020204" pitchFamily="34" charset="0"/>
              </a:rPr>
              <a:t>behaviour</a:t>
            </a:r>
            <a:r>
              <a:rPr lang="en-US" dirty="0">
                <a:latin typeface="Arial" panose="020B0604020202020204" pitchFamily="34" charset="0"/>
                <a:cs typeface="Arial" panose="020B0604020202020204" pitchFamily="34" charset="0"/>
              </a:rPr>
              <a:t>. But it is also important not to overlook that some bullying can be a one-off action or comment.</a:t>
            </a:r>
          </a:p>
          <a:p>
            <a:pPr marL="1028700" lvl="1" indent="-342900">
              <a:buFont typeface="+mj-lt"/>
              <a:buAutoNum type="alphaLcParenR"/>
            </a:pPr>
            <a:r>
              <a:rPr lang="en-US" dirty="0">
                <a:latin typeface="Arial" panose="020B0604020202020204" pitchFamily="34" charset="0"/>
                <a:cs typeface="Arial" panose="020B0604020202020204" pitchFamily="34" charset="0"/>
              </a:rPr>
              <a:t>Bullying is deliberate. If a pupil hurts someone else without meaning to, it's important to </a:t>
            </a:r>
            <a:r>
              <a:rPr lang="en-US" dirty="0" err="1">
                <a:latin typeface="Arial" panose="020B0604020202020204" pitchFamily="34" charset="0"/>
                <a:cs typeface="Arial" panose="020B0604020202020204" pitchFamily="34" charset="0"/>
              </a:rPr>
              <a:t>apologise</a:t>
            </a:r>
            <a:r>
              <a:rPr lang="en-US" dirty="0">
                <a:latin typeface="Arial" panose="020B0604020202020204" pitchFamily="34" charset="0"/>
                <a:cs typeface="Arial" panose="020B0604020202020204" pitchFamily="34" charset="0"/>
              </a:rPr>
              <a:t>.</a:t>
            </a:r>
          </a:p>
          <a:p>
            <a:pPr marL="1028700" lvl="1" indent="-342900">
              <a:buFont typeface="+mj-lt"/>
              <a:buAutoNum type="alphaLcParenR"/>
            </a:pPr>
            <a:r>
              <a:rPr lang="en-US" dirty="0">
                <a:latin typeface="Arial" panose="020B0604020202020204" pitchFamily="34" charset="0"/>
                <a:cs typeface="Arial" panose="020B0604020202020204" pitchFamily="34" charset="0"/>
              </a:rPr>
              <a:t>Bullying is done to cause a reaction both in the person being bullied (who the bully intends to hurt) and in any bystanders.</a:t>
            </a:r>
          </a:p>
          <a:p>
            <a:pPr marL="685800" lvl="1" indent="0"/>
            <a:endParaRPr lang="en-US" dirty="0">
              <a:latin typeface="Arial" panose="020B0604020202020204" pitchFamily="34" charset="0"/>
              <a:cs typeface="Arial" panose="020B0604020202020204" pitchFamily="34" charset="0"/>
            </a:endParaRPr>
          </a:p>
          <a:p>
            <a:pPr marL="228600" lvl="0" indent="0"/>
            <a:r>
              <a:rPr lang="en-US" dirty="0">
                <a:latin typeface="Arial" panose="020B0604020202020204" pitchFamily="34" charset="0"/>
                <a:cs typeface="Arial" panose="020B0604020202020204" pitchFamily="34" charset="0"/>
              </a:rPr>
              <a:t>Feel free to adapt the statements above and on the slide to suit the needs of your pupils.</a:t>
            </a:r>
          </a:p>
          <a:p>
            <a:pPr marL="228600" lvl="0" indent="0"/>
            <a:r>
              <a:rPr lang="en-US" dirty="0">
                <a:latin typeface="Arial" panose="020B0604020202020204" pitchFamily="34" charset="0"/>
                <a:cs typeface="Arial" panose="020B0604020202020204" pitchFamily="34" charset="0"/>
              </a:rPr>
              <a:t>Ask pupils to share other positive examples of how joking about can be a positive thing between friends.</a:t>
            </a:r>
          </a:p>
        </p:txBody>
      </p:sp>
      <p:sp>
        <p:nvSpPr>
          <p:cNvPr id="4" name="Slide Number Placeholder 3"/>
          <p:cNvSpPr>
            <a:spLocks noGrp="1"/>
          </p:cNvSpPr>
          <p:nvPr>
            <p:ph type="sldNum" sz="quarter" idx="5"/>
          </p:nvPr>
        </p:nvSpPr>
        <p:spPr/>
        <p:txBody>
          <a:bodyPr/>
          <a:lstStyle/>
          <a:p>
            <a:fld id="{D21C3734-9E56-4093-A92D-8E0735ECF455}" type="slidenum">
              <a:rPr lang="en-GB" smtClean="0"/>
              <a:t>13</a:t>
            </a:fld>
            <a:endParaRPr lang="en-GB"/>
          </a:p>
        </p:txBody>
      </p:sp>
    </p:spTree>
    <p:extLst>
      <p:ext uri="{BB962C8B-B14F-4D97-AF65-F5344CB8AC3E}">
        <p14:creationId xmlns:p14="http://schemas.microsoft.com/office/powerpoint/2010/main" val="1062277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i="1" u="none" strike="noStrike" dirty="0">
                <a:solidFill>
                  <a:srgbClr val="000000"/>
                </a:solidFill>
                <a:effectLst/>
                <a:latin typeface="Arial" panose="020B0604020202020204" pitchFamily="34" charset="0"/>
                <a:cs typeface="Arial" panose="020B0604020202020204" pitchFamily="34" charset="0"/>
              </a:rPr>
              <a:t>Main activity | 25-40 minutes | Slide 1 of 5 | </a:t>
            </a:r>
            <a:r>
              <a:rPr lang="en-GB" b="0" i="1" u="none" strike="noStrike" dirty="0">
                <a:solidFill>
                  <a:srgbClr val="000000"/>
                </a:solidFill>
                <a:effectLst/>
                <a:latin typeface="Arial" panose="020B0604020202020204" pitchFamily="34" charset="0"/>
                <a:cs typeface="Arial" panose="020B0604020202020204" pitchFamily="34" charset="0"/>
              </a:rPr>
              <a:t>Aim: To highlight the differences between friendly joking about and hurtful bullying.</a:t>
            </a:r>
            <a:r>
              <a:rPr lang="en-US" b="0" i="0" u="none" strike="noStrike" dirty="0">
                <a:solidFill>
                  <a:srgbClr val="000000"/>
                </a:solidFill>
                <a:effectLst/>
                <a:latin typeface="Arial" panose="020B0604020202020204" pitchFamily="34" charset="0"/>
                <a:cs typeface="Arial" panose="020B0604020202020204" pitchFamily="34" charset="0"/>
              </a:rPr>
              <a:t>​</a:t>
            </a:r>
            <a:endParaRPr lang="en-US" b="0" i="0" u="none" strike="noStrike" dirty="0">
              <a:solidFill>
                <a:srgbClr val="444444"/>
              </a:solidFill>
              <a:effectLst/>
              <a:latin typeface="Arial" panose="020B0604020202020204" pitchFamily="34" charset="0"/>
              <a:cs typeface="Arial" panose="020B0604020202020204" pitchFamily="34" charset="0"/>
            </a:endParaRPr>
          </a:p>
          <a:p>
            <a:pPr algn="l" rtl="0" fontAlgn="base"/>
            <a:r>
              <a:rPr lang="en-GB" b="0" i="0" u="none" strike="noStrike" dirty="0">
                <a:solidFill>
                  <a:srgbClr val="000000"/>
                </a:solidFill>
                <a:effectLst/>
                <a:latin typeface="Arial" panose="020B0604020202020204" pitchFamily="34" charset="0"/>
                <a:cs typeface="Arial" panose="020B0604020202020204" pitchFamily="34" charset="0"/>
              </a:rPr>
              <a:t>​</a:t>
            </a:r>
            <a:endParaRPr lang="en-GB" b="0" i="0" u="none" strike="noStrike" dirty="0">
              <a:solidFill>
                <a:srgbClr val="444444"/>
              </a:solidFill>
              <a:effectLst/>
              <a:latin typeface="Arial" panose="020B0604020202020204" pitchFamily="34" charset="0"/>
              <a:cs typeface="Arial" panose="020B0604020202020204" pitchFamily="34" charset="0"/>
            </a:endParaRPr>
          </a:p>
          <a:p>
            <a:pPr marL="342900" indent="-342900" algn="l" rtl="0" fontAlgn="base">
              <a:buFont typeface="+mj-lt"/>
              <a:buAutoNum type="arabicPeriod"/>
            </a:pPr>
            <a:r>
              <a:rPr lang="en-GB" sz="1800" b="0" i="0" u="none" strike="noStrike" dirty="0">
                <a:solidFill>
                  <a:srgbClr val="000000"/>
                </a:solidFill>
                <a:effectLst/>
                <a:latin typeface="Arial" panose="020B0604020202020204" pitchFamily="34" charset="0"/>
                <a:cs typeface="Arial" panose="020B0604020202020204" pitchFamily="34" charset="0"/>
              </a:rPr>
              <a:t>Review the quotes from Karen Carney about the effects of bullying.</a:t>
            </a:r>
            <a:r>
              <a:rPr lang="en-US" sz="1800" b="0" i="0" u="none" strike="noStrike" dirty="0">
                <a:solidFill>
                  <a:srgbClr val="000000"/>
                </a:solidFill>
                <a:effectLst/>
                <a:latin typeface="Arial" panose="020B0604020202020204" pitchFamily="34" charset="0"/>
                <a:cs typeface="Arial" panose="020B0604020202020204" pitchFamily="34" charset="0"/>
              </a:rPr>
              <a:t>​</a:t>
            </a:r>
            <a:endParaRPr lang="en-US" sz="1800" b="0" i="0" u="none" strike="noStrike" dirty="0">
              <a:solidFill>
                <a:srgbClr val="444444"/>
              </a:solidFill>
              <a:effectLst/>
              <a:latin typeface="Arial" panose="020B0604020202020204" pitchFamily="34" charset="0"/>
              <a:cs typeface="Arial" panose="020B0604020202020204" pitchFamily="34" charset="0"/>
            </a:endParaRPr>
          </a:p>
          <a:p>
            <a:pPr marL="342900" indent="-342900" algn="l" rtl="0" fontAlgn="base">
              <a:buFont typeface="+mj-lt"/>
              <a:buAutoNum type="arabicPeriod"/>
            </a:pPr>
            <a:r>
              <a:rPr lang="en-GB" sz="1800" b="0" i="0" u="none" strike="noStrike" dirty="0">
                <a:solidFill>
                  <a:srgbClr val="000000"/>
                </a:solidFill>
                <a:effectLst/>
                <a:latin typeface="Arial" panose="020B0604020202020204" pitchFamily="34" charset="0"/>
                <a:cs typeface="Arial" panose="020B0604020202020204" pitchFamily="34" charset="0"/>
              </a:rPr>
              <a:t>Discuss some of the quotes below as a class and please adjust to suit the needs of your pupils:</a:t>
            </a:r>
            <a:r>
              <a:rPr lang="en-US" sz="1800" b="0" i="0" u="none" strike="noStrike" dirty="0">
                <a:solidFill>
                  <a:srgbClr val="000000"/>
                </a:solidFill>
                <a:effectLst/>
                <a:latin typeface="Arial" panose="020B0604020202020204" pitchFamily="34" charset="0"/>
                <a:cs typeface="Arial" panose="020B0604020202020204" pitchFamily="34" charset="0"/>
              </a:rPr>
              <a:t>​</a:t>
            </a:r>
            <a:endParaRPr lang="en-US" sz="1800" b="0" i="0" u="none" strike="noStrike" dirty="0">
              <a:solidFill>
                <a:srgbClr val="444444"/>
              </a:solidFill>
              <a:effectLst/>
              <a:latin typeface="Arial" panose="020B0604020202020204" pitchFamily="34" charset="0"/>
              <a:cs typeface="Arial" panose="020B0604020202020204" pitchFamily="34" charset="0"/>
            </a:endParaRPr>
          </a:p>
          <a:p>
            <a:pPr marL="800100" lvl="1" indent="-342900" algn="l" rtl="0" fontAlgn="base">
              <a:buFont typeface="+mj-lt"/>
              <a:buAutoNum type="alphaLcParenR"/>
            </a:pPr>
            <a:r>
              <a:rPr lang="en-GB" sz="1800" b="0" i="0" u="none" strike="noStrike" dirty="0">
                <a:solidFill>
                  <a:srgbClr val="000000"/>
                </a:solidFill>
                <a:effectLst/>
                <a:latin typeface="Arial" panose="020B0604020202020204" pitchFamily="34" charset="0"/>
                <a:cs typeface="Arial" panose="020B0604020202020204" pitchFamily="34" charset="0"/>
              </a:rPr>
              <a:t>Why do you think Karen was bullied at school?</a:t>
            </a:r>
            <a:r>
              <a:rPr lang="en-US" sz="1800" b="0" i="0" u="none" strike="noStrike" dirty="0">
                <a:solidFill>
                  <a:srgbClr val="000000"/>
                </a:solidFill>
                <a:effectLst/>
                <a:latin typeface="Arial" panose="020B0604020202020204" pitchFamily="34" charset="0"/>
                <a:cs typeface="Arial" panose="020B0604020202020204" pitchFamily="34" charset="0"/>
              </a:rPr>
              <a:t>​</a:t>
            </a:r>
            <a:endParaRPr lang="en-US" sz="1800" b="0" i="0" u="none" strike="noStrike" dirty="0">
              <a:solidFill>
                <a:srgbClr val="444444"/>
              </a:solidFill>
              <a:effectLst/>
              <a:latin typeface="Arial" panose="020B0604020202020204" pitchFamily="34" charset="0"/>
              <a:cs typeface="Arial" panose="020B0604020202020204" pitchFamily="34" charset="0"/>
            </a:endParaRPr>
          </a:p>
          <a:p>
            <a:pPr marL="800100" lvl="1" indent="-342900" algn="l" rtl="0" fontAlgn="base">
              <a:buFont typeface="+mj-lt"/>
              <a:buAutoNum type="alphaLcParenR"/>
            </a:pPr>
            <a:r>
              <a:rPr lang="en-GB" sz="1800" b="0" i="0" u="none" strike="noStrike" dirty="0">
                <a:solidFill>
                  <a:srgbClr val="000000"/>
                </a:solidFill>
                <a:effectLst/>
                <a:latin typeface="Arial" panose="020B0604020202020204" pitchFamily="34" charset="0"/>
                <a:cs typeface="Arial" panose="020B0604020202020204" pitchFamily="34" charset="0"/>
              </a:rPr>
              <a:t>Why do you think she then stopped playing football?</a:t>
            </a:r>
            <a:r>
              <a:rPr lang="en-US" sz="1800" b="0" i="0" u="none" strike="noStrike" dirty="0">
                <a:solidFill>
                  <a:srgbClr val="000000"/>
                </a:solidFill>
                <a:effectLst/>
                <a:latin typeface="Arial" panose="020B0604020202020204" pitchFamily="34" charset="0"/>
                <a:cs typeface="Arial" panose="020B0604020202020204" pitchFamily="34" charset="0"/>
              </a:rPr>
              <a:t>​</a:t>
            </a:r>
            <a:endParaRPr lang="en-US" sz="1800" b="0" i="0" u="none" strike="noStrike" dirty="0">
              <a:solidFill>
                <a:srgbClr val="444444"/>
              </a:solidFill>
              <a:effectLst/>
              <a:latin typeface="Arial" panose="020B0604020202020204" pitchFamily="34" charset="0"/>
              <a:cs typeface="Arial" panose="020B0604020202020204" pitchFamily="34" charset="0"/>
            </a:endParaRPr>
          </a:p>
          <a:p>
            <a:pPr marL="800100" lvl="1" indent="-342900" algn="l" rtl="0" fontAlgn="base">
              <a:buFont typeface="+mj-lt"/>
              <a:buAutoNum type="alphaLcParenR"/>
            </a:pPr>
            <a:r>
              <a:rPr lang="en-GB" sz="1800" b="0" i="0" u="none" strike="noStrike" dirty="0">
                <a:solidFill>
                  <a:srgbClr val="000000"/>
                </a:solidFill>
                <a:effectLst/>
                <a:latin typeface="Arial" panose="020B0604020202020204" pitchFamily="34" charset="0"/>
                <a:cs typeface="Arial" panose="020B0604020202020204" pitchFamily="34" charset="0"/>
              </a:rPr>
              <a:t>How have the lionesses created this shift?</a:t>
            </a:r>
            <a:r>
              <a:rPr lang="en-US" sz="1800" b="0" i="0" u="none" strike="noStrike" dirty="0">
                <a:solidFill>
                  <a:srgbClr val="000000"/>
                </a:solidFill>
                <a:effectLst/>
                <a:latin typeface="Arial" panose="020B0604020202020204" pitchFamily="34" charset="0"/>
                <a:cs typeface="Arial" panose="020B0604020202020204" pitchFamily="34" charset="0"/>
              </a:rPr>
              <a:t>​</a:t>
            </a:r>
            <a:endParaRPr lang="en-US" sz="1800" b="0" i="0" u="none" strike="noStrike" dirty="0">
              <a:solidFill>
                <a:srgbClr val="444444"/>
              </a:solidFill>
              <a:effectLst/>
              <a:latin typeface="Arial" panose="020B0604020202020204" pitchFamily="34" charset="0"/>
              <a:cs typeface="Arial" panose="020B0604020202020204" pitchFamily="34" charset="0"/>
            </a:endParaRPr>
          </a:p>
          <a:p>
            <a:pPr marL="800100" lvl="1" indent="-342900" algn="l" rtl="0" fontAlgn="base">
              <a:buFont typeface="+mj-lt"/>
              <a:buAutoNum type="alphaLcParenR"/>
            </a:pPr>
            <a:r>
              <a:rPr lang="en-GB" sz="1800" b="0" i="0" u="none" strike="noStrike" dirty="0">
                <a:solidFill>
                  <a:srgbClr val="000000"/>
                </a:solidFill>
                <a:effectLst/>
                <a:latin typeface="Arial" panose="020B0604020202020204" pitchFamily="34" charset="0"/>
                <a:cs typeface="Arial" panose="020B0604020202020204" pitchFamily="34" charset="0"/>
              </a:rPr>
              <a:t>Why is it important that Karen is speaking up about this time in her life?</a:t>
            </a:r>
            <a:r>
              <a:rPr lang="en-US" sz="1800" b="0" i="0" u="none" strike="noStrike" dirty="0">
                <a:solidFill>
                  <a:srgbClr val="000000"/>
                </a:solidFill>
                <a:effectLst/>
                <a:latin typeface="Arial" panose="020B0604020202020204" pitchFamily="34" charset="0"/>
                <a:cs typeface="Arial" panose="020B0604020202020204" pitchFamily="34" charset="0"/>
              </a:rPr>
              <a:t>​</a:t>
            </a:r>
            <a:endParaRPr lang="en-US" sz="1800" b="0" i="0" u="none" strike="noStrike" dirty="0">
              <a:solidFill>
                <a:srgbClr val="444444"/>
              </a:solidFill>
              <a:effectLst/>
              <a:latin typeface="Arial" panose="020B0604020202020204" pitchFamily="34" charset="0"/>
              <a:cs typeface="Arial" panose="020B0604020202020204" pitchFamily="34" charset="0"/>
            </a:endParaRPr>
          </a:p>
          <a:p>
            <a:pPr marL="800100" lvl="1" indent="-342900" algn="l" rtl="0" fontAlgn="base">
              <a:buFont typeface="+mj-lt"/>
              <a:buAutoNum type="alphaLcParenR"/>
            </a:pPr>
            <a:r>
              <a:rPr lang="en-GB" sz="1800" b="0" i="0" u="none" strike="noStrike" dirty="0">
                <a:solidFill>
                  <a:srgbClr val="000000"/>
                </a:solidFill>
                <a:effectLst/>
                <a:latin typeface="Arial" panose="020B0604020202020204" pitchFamily="34" charset="0"/>
                <a:cs typeface="Arial" panose="020B0604020202020204" pitchFamily="34" charset="0"/>
              </a:rPr>
              <a:t>How do you think she felt when she experienced this?</a:t>
            </a:r>
            <a:r>
              <a:rPr lang="en-US" sz="1800" b="0" i="0" u="none" strike="noStrike" dirty="0">
                <a:solidFill>
                  <a:srgbClr val="000000"/>
                </a:solidFill>
                <a:effectLst/>
                <a:latin typeface="Arial" panose="020B0604020202020204" pitchFamily="34" charset="0"/>
                <a:cs typeface="Arial" panose="020B0604020202020204" pitchFamily="34" charset="0"/>
              </a:rPr>
              <a:t>​</a:t>
            </a:r>
          </a:p>
          <a:p>
            <a:pPr marL="800100" lvl="1" indent="-342900" algn="l" rtl="0" fontAlgn="base">
              <a:buFont typeface="+mj-lt"/>
              <a:buAutoNum type="alphaLcParenR"/>
            </a:pPr>
            <a:endParaRPr lang="en-US" sz="1800" b="0" i="0" u="none" strike="noStrike" dirty="0">
              <a:solidFill>
                <a:srgbClr val="444444"/>
              </a:solidFill>
              <a:effectLst/>
              <a:latin typeface="Arial" panose="020B0604020202020204" pitchFamily="34" charset="0"/>
              <a:cs typeface="Arial" panose="020B0604020202020204" pitchFamily="34" charset="0"/>
            </a:endParaRPr>
          </a:p>
          <a:p>
            <a:pPr marL="0" lvl="0" indent="0" algn="l" rtl="0" fontAlgn="base">
              <a:buFont typeface="+mj-lt"/>
              <a:buNone/>
            </a:pPr>
            <a:r>
              <a:rPr lang="en-GB" sz="1800" b="0" i="0" u="none" strike="noStrike" dirty="0">
                <a:solidFill>
                  <a:srgbClr val="000000"/>
                </a:solidFill>
                <a:effectLst/>
                <a:latin typeface="Arial" panose="020B0604020202020204" pitchFamily="34" charset="0"/>
                <a:cs typeface="Arial" panose="020B0604020202020204" pitchFamily="34" charset="0"/>
              </a:rPr>
              <a:t>Bullying can take place in any place on any occasion, and so like a school or other organisation, Premier League clubs have bullying policies in place and take an active role in preventing bullying. You could link this to your school's own anti-bullying policy, practices and expectations.</a:t>
            </a:r>
            <a:r>
              <a:rPr lang="en-US" sz="1800" b="0" i="0" u="none" strike="noStrike" dirty="0">
                <a:solidFill>
                  <a:srgbClr val="000000"/>
                </a:solidFill>
                <a:effectLst/>
                <a:latin typeface="Arial" panose="020B0604020202020204" pitchFamily="34" charset="0"/>
                <a:cs typeface="Arial" panose="020B0604020202020204" pitchFamily="34" charset="0"/>
              </a:rPr>
              <a:t>​</a:t>
            </a:r>
          </a:p>
          <a:p>
            <a:pPr marL="0" lvl="0" indent="0" algn="l" rtl="0" fontAlgn="base">
              <a:buFont typeface="+mj-lt"/>
              <a:buNone/>
            </a:pPr>
            <a:endParaRPr lang="en-US" sz="1800" b="0" i="0" u="none" strike="noStrike" dirty="0">
              <a:solidFill>
                <a:srgbClr val="444444"/>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GB" sz="1800" dirty="0">
                <a:latin typeface="Arial" panose="020B0604020202020204" pitchFamily="34" charset="0"/>
                <a:cs typeface="Arial" panose="020B0604020202020204" pitchFamily="34" charset="0"/>
              </a:rPr>
              <a:t>Vocabulary: A pundit is </a:t>
            </a:r>
            <a:r>
              <a:rPr lang="en-GB" sz="1800" b="0" i="0" u="none" strike="noStrike" dirty="0">
                <a:solidFill>
                  <a:srgbClr val="202124"/>
                </a:solidFill>
                <a:effectLst/>
                <a:latin typeface="Arial" panose="020B0604020202020204" pitchFamily="34" charset="0"/>
                <a:cs typeface="Arial" panose="020B0604020202020204" pitchFamily="34" charset="0"/>
              </a:rPr>
              <a:t>an expert in a particular subject or field who is frequently called upon to give their opinions to the public.</a:t>
            </a:r>
            <a:endParaRPr lang="en-GB" sz="1800" dirty="0">
              <a:latin typeface="Arial" panose="020B0604020202020204" pitchFamily="34" charset="0"/>
              <a:cs typeface="Arial" panose="020B0604020202020204" pitchFamily="34" charset="0"/>
            </a:endParaRPr>
          </a:p>
          <a:p>
            <a:pPr marL="0" lvl="0" indent="0" algn="l" rtl="0" fontAlgn="base">
              <a:buFont typeface="+mj-lt"/>
              <a:buNone/>
            </a:pPr>
            <a:endParaRPr lang="en-US" sz="1800" b="0" i="0" u="none" strike="noStrike" dirty="0">
              <a:solidFill>
                <a:srgbClr val="444444"/>
              </a:solidFill>
              <a:effectLst/>
              <a:latin typeface="Arial" panose="020B0604020202020204" pitchFamily="34" charset="0"/>
              <a:cs typeface="Arial" panose="020B0604020202020204" pitchFamily="34" charset="0"/>
            </a:endParaRPr>
          </a:p>
          <a:p>
            <a:pPr marL="0" lvl="0" indent="0" algn="l" rtl="0" fontAlgn="base">
              <a:buFont typeface="+mj-lt"/>
              <a:buNone/>
            </a:pPr>
            <a:r>
              <a:rPr lang="en-GB" sz="1800" b="0" i="0" u="none" strike="noStrike" dirty="0">
                <a:solidFill>
                  <a:srgbClr val="000000"/>
                </a:solidFill>
                <a:effectLst/>
                <a:latin typeface="Arial" panose="020B0604020202020204" pitchFamily="34" charset="0"/>
                <a:cs typeface="Arial" panose="020B0604020202020204" pitchFamily="34" charset="0"/>
              </a:rPr>
              <a:t>Source: https://</a:t>
            </a:r>
            <a:r>
              <a:rPr lang="en-GB" sz="1800" b="0" i="0" u="none" strike="noStrike" dirty="0" err="1">
                <a:solidFill>
                  <a:srgbClr val="000000"/>
                </a:solidFill>
                <a:effectLst/>
                <a:latin typeface="Arial" panose="020B0604020202020204" pitchFamily="34" charset="0"/>
                <a:cs typeface="Arial" panose="020B0604020202020204" pitchFamily="34" charset="0"/>
              </a:rPr>
              <a:t>www.premierleague.com</a:t>
            </a:r>
            <a:r>
              <a:rPr lang="en-GB" sz="1800" b="0" i="0" u="none" strike="noStrike" dirty="0">
                <a:solidFill>
                  <a:srgbClr val="000000"/>
                </a:solidFill>
                <a:effectLst/>
                <a:latin typeface="Arial" panose="020B0604020202020204" pitchFamily="34" charset="0"/>
                <a:cs typeface="Arial" panose="020B0604020202020204" pitchFamily="34" charset="0"/>
              </a:rPr>
              <a:t>/news/3100113</a:t>
            </a:r>
            <a:endParaRPr lang="en-US" sz="1800" b="0" i="0" u="none" strike="noStrike" dirty="0">
              <a:solidFill>
                <a:srgbClr val="444444"/>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21C3734-9E56-4093-A92D-8E0735ECF455}" type="slidenum">
              <a:rPr lang="en-GB" smtClean="0"/>
              <a:t>14</a:t>
            </a:fld>
            <a:endParaRPr lang="en-GB"/>
          </a:p>
        </p:txBody>
      </p:sp>
    </p:spTree>
    <p:extLst>
      <p:ext uri="{BB962C8B-B14F-4D97-AF65-F5344CB8AC3E}">
        <p14:creationId xmlns:p14="http://schemas.microsoft.com/office/powerpoint/2010/main" val="2016022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i="1" dirty="0">
                <a:latin typeface="Arial" panose="020B0604020202020204" pitchFamily="34" charset="0"/>
                <a:cs typeface="Arial" panose="020B0604020202020204" pitchFamily="34" charset="0"/>
              </a:rPr>
              <a:t>Main activity | 25-40 minutes | Slide 2 of 5 | </a:t>
            </a:r>
            <a:r>
              <a:rPr lang="en-GB" i="1" dirty="0">
                <a:latin typeface="Arial" panose="020B0604020202020204" pitchFamily="34" charset="0"/>
                <a:cs typeface="Arial" panose="020B0604020202020204" pitchFamily="34" charset="0"/>
              </a:rPr>
              <a:t>Aim: To identify what actions pupils can take to speak out about bullying and to find help for themselves or others when bullying happens.</a:t>
            </a:r>
          </a:p>
          <a:p>
            <a:pPr marL="0" indent="0"/>
            <a:endParaRPr lang="en-GB" dirty="0">
              <a:latin typeface="Arial" panose="020B0604020202020204" pitchFamily="34" charset="0"/>
              <a:cs typeface="Arial" panose="020B0604020202020204" pitchFamily="34" charset="0"/>
            </a:endParaRPr>
          </a:p>
          <a:p>
            <a:pPr>
              <a:buFont typeface="+mj-lt"/>
              <a:buAutoNum type="arabicPeriod"/>
            </a:pPr>
            <a:r>
              <a:rPr lang="en-GB" dirty="0">
                <a:latin typeface="Arial" panose="020B0604020202020204" pitchFamily="34" charset="0"/>
                <a:cs typeface="Arial" panose="020B0604020202020204" pitchFamily="34" charset="0"/>
              </a:rPr>
              <a:t> Briefly review the player quote on this slide.</a:t>
            </a:r>
          </a:p>
          <a:p>
            <a:pPr>
              <a:buAutoNum type="arabicPeriod"/>
            </a:pPr>
            <a:r>
              <a:rPr lang="en-GB" dirty="0">
                <a:latin typeface="Arial" panose="020B0604020202020204" pitchFamily="34" charset="0"/>
                <a:cs typeface="Arial" panose="020B0604020202020204" pitchFamily="34" charset="0"/>
              </a:rPr>
              <a:t> Discuss some of the tips from Conor </a:t>
            </a:r>
            <a:r>
              <a:rPr lang="en-GB" dirty="0" err="1">
                <a:latin typeface="Arial" panose="020B0604020202020204" pitchFamily="34" charset="0"/>
                <a:cs typeface="Arial" panose="020B0604020202020204" pitchFamily="34" charset="0"/>
              </a:rPr>
              <a:t>Coady</a:t>
            </a:r>
            <a:r>
              <a:rPr lang="en-GB" dirty="0">
                <a:latin typeface="Arial" panose="020B0604020202020204" pitchFamily="34" charset="0"/>
                <a:cs typeface="Arial" panose="020B0604020202020204" pitchFamily="34" charset="0"/>
              </a:rPr>
              <a:t> on bullying. </a:t>
            </a:r>
          </a:p>
          <a:p>
            <a:pPr>
              <a:buAutoNum type="arabicPeriod"/>
            </a:pPr>
            <a:r>
              <a:rPr lang="en-GB" dirty="0">
                <a:latin typeface="Arial" panose="020B0604020202020204" pitchFamily="34" charset="0"/>
                <a:cs typeface="Arial" panose="020B0604020202020204" pitchFamily="34" charset="0"/>
              </a:rPr>
              <a:t> Discuss what the tips mean and how they can help support others experiencing bullying.</a:t>
            </a:r>
          </a:p>
          <a:p>
            <a:pPr>
              <a:buAutoNum type="arabicPeriod"/>
            </a:pPr>
            <a:endParaRPr lang="en-GB" dirty="0">
              <a:latin typeface="Arial" panose="020B0604020202020204" pitchFamily="34" charset="0"/>
              <a:cs typeface="Arial" panose="020B0604020202020204" pitchFamily="34" charset="0"/>
            </a:endParaRPr>
          </a:p>
          <a:p>
            <a:pPr>
              <a:buNone/>
            </a:pPr>
            <a:r>
              <a:rPr lang="en-GB" dirty="0">
                <a:latin typeface="Arial" panose="020B0604020202020204" pitchFamily="34" charset="0"/>
                <a:cs typeface="Arial" panose="020B0604020202020204" pitchFamily="34" charset="0"/>
              </a:rPr>
              <a:t>Vocabulary: </a:t>
            </a:r>
            <a:r>
              <a:rPr lang="en-GB" b="0" i="0" u="none" strike="noStrike" dirty="0">
                <a:solidFill>
                  <a:srgbClr val="1F1F1F"/>
                </a:solidFill>
                <a:effectLst/>
                <a:latin typeface="Arial" panose="020B0604020202020204" pitchFamily="34" charset="0"/>
                <a:cs typeface="Arial" panose="020B0604020202020204" pitchFamily="34" charset="0"/>
              </a:rPr>
              <a:t>If you </a:t>
            </a:r>
            <a:r>
              <a:rPr lang="en-GB" b="1" i="0" u="none" strike="noStrike" dirty="0">
                <a:solidFill>
                  <a:srgbClr val="1F1F1F"/>
                </a:solidFill>
                <a:effectLst/>
                <a:latin typeface="Arial" panose="020B0604020202020204" pitchFamily="34" charset="0"/>
                <a:cs typeface="Arial" panose="020B0604020202020204" pitchFamily="34" charset="0"/>
              </a:rPr>
              <a:t>stick to</a:t>
            </a:r>
            <a:r>
              <a:rPr lang="en-GB" b="0" i="0" u="none" strike="noStrike" dirty="0">
                <a:solidFill>
                  <a:srgbClr val="1F1F1F"/>
                </a:solidFill>
                <a:effectLst/>
                <a:latin typeface="Arial" panose="020B0604020202020204" pitchFamily="34" charset="0"/>
                <a:cs typeface="Arial" panose="020B0604020202020204" pitchFamily="34" charset="0"/>
              </a:rPr>
              <a:t> something or someone, you stay close to them.</a:t>
            </a:r>
          </a:p>
          <a:p>
            <a:pPr>
              <a:buNone/>
            </a:pPr>
            <a:endParaRPr lang="en-GB" dirty="0">
              <a:latin typeface="Arial" panose="020B0604020202020204" pitchFamily="34" charset="0"/>
              <a:cs typeface="Arial" panose="020B0604020202020204" pitchFamily="34" charset="0"/>
            </a:endParaRPr>
          </a:p>
          <a:p>
            <a:pPr>
              <a:buNone/>
            </a:pPr>
            <a:r>
              <a:rPr lang="en-GB" dirty="0">
                <a:latin typeface="Arial" panose="020B0604020202020204" pitchFamily="34" charset="0"/>
                <a:cs typeface="Arial" panose="020B0604020202020204" pitchFamily="34" charset="0"/>
              </a:rPr>
              <a:t>Source: https://</a:t>
            </a:r>
            <a:r>
              <a:rPr lang="en-GB" dirty="0" err="1">
                <a:latin typeface="Arial" panose="020B0604020202020204" pitchFamily="34" charset="0"/>
                <a:cs typeface="Arial" panose="020B0604020202020204" pitchFamily="34" charset="0"/>
              </a:rPr>
              <a:t>www.premierleague.com</a:t>
            </a:r>
            <a:r>
              <a:rPr lang="en-GB" dirty="0">
                <a:latin typeface="Arial" panose="020B0604020202020204" pitchFamily="34" charset="0"/>
                <a:cs typeface="Arial" panose="020B0604020202020204" pitchFamily="34" charset="0"/>
              </a:rPr>
              <a:t>/news/2357759 </a:t>
            </a:r>
          </a:p>
          <a:p>
            <a:endParaRPr lang="en-GB" dirty="0"/>
          </a:p>
          <a:p>
            <a:endParaRPr lang="en-IN" dirty="0"/>
          </a:p>
        </p:txBody>
      </p:sp>
      <p:sp>
        <p:nvSpPr>
          <p:cNvPr id="4" name="Slide Number Placeholder 3"/>
          <p:cNvSpPr>
            <a:spLocks noGrp="1"/>
          </p:cNvSpPr>
          <p:nvPr>
            <p:ph type="sldNum" sz="quarter" idx="5"/>
          </p:nvPr>
        </p:nvSpPr>
        <p:spPr/>
        <p:txBody>
          <a:bodyPr/>
          <a:lstStyle/>
          <a:p>
            <a:fld id="{D21C3734-9E56-4093-A92D-8E0735ECF455}" type="slidenum">
              <a:rPr lang="en-GB" smtClean="0"/>
              <a:t>15</a:t>
            </a:fld>
            <a:endParaRPr lang="en-GB"/>
          </a:p>
        </p:txBody>
      </p:sp>
    </p:spTree>
    <p:extLst>
      <p:ext uri="{BB962C8B-B14F-4D97-AF65-F5344CB8AC3E}">
        <p14:creationId xmlns:p14="http://schemas.microsoft.com/office/powerpoint/2010/main" val="561558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i="1" dirty="0">
                <a:latin typeface="Arial" panose="020B0604020202020204" pitchFamily="34" charset="0"/>
                <a:cs typeface="Arial" panose="020B0604020202020204" pitchFamily="34" charset="0"/>
              </a:rPr>
              <a:t>Main activity | 25-40 minutes | Slide 3 of 5 | </a:t>
            </a:r>
            <a:r>
              <a:rPr lang="en-GB" i="1" dirty="0">
                <a:latin typeface="Arial" panose="020B0604020202020204" pitchFamily="34" charset="0"/>
                <a:cs typeface="Arial" panose="020B0604020202020204" pitchFamily="34" charset="0"/>
              </a:rPr>
              <a:t>Aim: To identify examples of when or how friendly joking about can become hurtful bullying.</a:t>
            </a:r>
          </a:p>
          <a:p>
            <a:pPr marL="0" indent="0"/>
            <a:endParaRPr lang="en-GB" dirty="0">
              <a:latin typeface="Arial" panose="020B0604020202020204" pitchFamily="34" charset="0"/>
              <a:cs typeface="Arial" panose="020B0604020202020204" pitchFamily="34" charset="0"/>
            </a:endParaRPr>
          </a:p>
          <a:p>
            <a:pPr>
              <a:buAutoNum type="arabicPeriod"/>
            </a:pPr>
            <a:r>
              <a:rPr lang="en-GB" dirty="0">
                <a:latin typeface="Arial" panose="020B0604020202020204" pitchFamily="34" charset="0"/>
                <a:cs typeface="Arial" panose="020B0604020202020204" pitchFamily="34" charset="0"/>
              </a:rPr>
              <a:t> Watch the video (2 minutes).</a:t>
            </a:r>
          </a:p>
          <a:p>
            <a:pPr>
              <a:buAutoNum type="arabicPeriod"/>
            </a:pPr>
            <a:r>
              <a:rPr lang="en-GB" dirty="0">
                <a:latin typeface="Arial" panose="020B0604020202020204" pitchFamily="34" charset="0"/>
                <a:cs typeface="Arial" panose="020B0604020202020204" pitchFamily="34" charset="0"/>
              </a:rPr>
              <a:t> Pause the video after 0:56 to ask the question posed in the video: if pupils had a superpower to help them make a noise about bullying, what would it be? In table groups, pupils discuss their ideas.</a:t>
            </a:r>
          </a:p>
          <a:p>
            <a:pPr>
              <a:buAutoNum type="arabicPeriod"/>
            </a:pPr>
            <a:r>
              <a:rPr lang="en-GB" dirty="0">
                <a:latin typeface="Arial" panose="020B0604020202020204" pitchFamily="34" charset="0"/>
                <a:cs typeface="Arial" panose="020B0604020202020204" pitchFamily="34" charset="0"/>
              </a:rPr>
              <a:t> Discuss pupils’ ideas before continuing the video.</a:t>
            </a:r>
          </a:p>
        </p:txBody>
      </p:sp>
      <p:sp>
        <p:nvSpPr>
          <p:cNvPr id="4" name="Slide Number Placeholder 3"/>
          <p:cNvSpPr>
            <a:spLocks noGrp="1"/>
          </p:cNvSpPr>
          <p:nvPr>
            <p:ph type="sldNum" sz="quarter" idx="5"/>
          </p:nvPr>
        </p:nvSpPr>
        <p:spPr/>
        <p:txBody>
          <a:bodyPr/>
          <a:lstStyle/>
          <a:p>
            <a:fld id="{D21C3734-9E56-4093-A92D-8E0735ECF455}" type="slidenum">
              <a:rPr lang="en-GB" smtClean="0"/>
              <a:t>16</a:t>
            </a:fld>
            <a:endParaRPr lang="en-GB"/>
          </a:p>
        </p:txBody>
      </p:sp>
    </p:spTree>
    <p:extLst>
      <p:ext uri="{BB962C8B-B14F-4D97-AF65-F5344CB8AC3E}">
        <p14:creationId xmlns:p14="http://schemas.microsoft.com/office/powerpoint/2010/main" val="3009700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i="1" dirty="0">
                <a:latin typeface="Arial" panose="020B0604020202020204" pitchFamily="34" charset="0"/>
                <a:cs typeface="Arial" panose="020B0604020202020204" pitchFamily="34" charset="0"/>
              </a:rPr>
              <a:t>Main activity | 25-40 minutes | Slide 4 of 5 | </a:t>
            </a:r>
            <a:r>
              <a:rPr lang="en-GB" i="1" dirty="0">
                <a:latin typeface="Arial" panose="020B0604020202020204" pitchFamily="34" charset="0"/>
                <a:cs typeface="Arial" panose="020B0604020202020204" pitchFamily="34" charset="0"/>
              </a:rPr>
              <a:t>Aim: To identify what actions pupils can take to speak out about bullying and to find help for themselves or others when bullying happens.</a:t>
            </a:r>
          </a:p>
          <a:p>
            <a:pPr marL="0" indent="0"/>
            <a:endParaRPr lang="en-US" dirty="0">
              <a:latin typeface="Arial" panose="020B0604020202020204" pitchFamily="34" charset="0"/>
              <a:cs typeface="Arial" panose="020B0604020202020204" pitchFamily="34" charset="0"/>
            </a:endParaRPr>
          </a:p>
          <a:p>
            <a:pPr>
              <a:buAutoNum type="arabicPeriod"/>
            </a:pPr>
            <a:r>
              <a:rPr lang="en-GB" dirty="0">
                <a:latin typeface="Arial" panose="020B0604020202020204" pitchFamily="34" charset="0"/>
                <a:cs typeface="Arial" panose="020B0604020202020204" pitchFamily="34" charset="0"/>
              </a:rPr>
              <a:t> For the main activity, pupils draw a cartoon of themselves with their superpower.</a:t>
            </a:r>
          </a:p>
          <a:p>
            <a:pPr marL="1085850" lvl="1">
              <a:buFont typeface="+mj-lt"/>
              <a:buAutoNum type="alphaLcParenR"/>
            </a:pPr>
            <a:r>
              <a:rPr lang="en-GB" dirty="0">
                <a:latin typeface="Arial" panose="020B0604020202020204" pitchFamily="34" charset="0"/>
                <a:cs typeface="Arial" panose="020B0604020202020204" pitchFamily="34" charset="0"/>
              </a:rPr>
              <a:t> How will this superpower change the feelings and actions of both the person who is being bullied, and the person(s) doing the bullying? </a:t>
            </a:r>
          </a:p>
          <a:p>
            <a:pPr marL="1085850" lvl="1">
              <a:buFont typeface="+mj-lt"/>
              <a:buAutoNum type="alphaLcParenR"/>
            </a:pPr>
            <a:r>
              <a:rPr lang="en-GB" dirty="0">
                <a:latin typeface="Arial" panose="020B0604020202020204" pitchFamily="34" charset="0"/>
                <a:cs typeface="Arial" panose="020B0604020202020204" pitchFamily="34" charset="0"/>
              </a:rPr>
              <a:t> Pupils use the worksheet to explain how their superpower will help make a noise about bullying.</a:t>
            </a:r>
          </a:p>
          <a:p>
            <a:pPr marL="1085850" lvl="1">
              <a:buFont typeface="+mj-lt"/>
              <a:buAutoNum type="alphaLcParenR"/>
            </a:pPr>
            <a:r>
              <a:rPr lang="en-GB" dirty="0">
                <a:latin typeface="Arial" panose="020B0604020202020204" pitchFamily="34" charset="0"/>
                <a:cs typeface="Arial" panose="020B0604020202020204" pitchFamily="34" charset="0"/>
              </a:rPr>
              <a:t> Pupils can use the worksheet provided or they can complete this activity on paper.</a:t>
            </a:r>
          </a:p>
          <a:p>
            <a:pPr>
              <a:buAutoNum type="arabicPeriod"/>
            </a:pPr>
            <a:r>
              <a:rPr lang="en-GB" dirty="0">
                <a:latin typeface="Arial" panose="020B0604020202020204" pitchFamily="34" charset="0"/>
                <a:cs typeface="Arial" panose="020B0604020202020204" pitchFamily="34" charset="0"/>
              </a:rPr>
              <a:t> Display your superheroes around your classroom, or as a hallway display. </a:t>
            </a:r>
          </a:p>
          <a:p>
            <a:pPr>
              <a:buAutoNum type="arabicPeriod"/>
            </a:pPr>
            <a:r>
              <a:rPr lang="en-GB" dirty="0">
                <a:latin typeface="Arial" panose="020B0604020202020204" pitchFamily="34" charset="0"/>
                <a:cs typeface="Arial" panose="020B0604020202020204" pitchFamily="34" charset="0"/>
              </a:rPr>
              <a:t> Share these with us to feature on our gallery. You can Tweet us </a:t>
            </a:r>
            <a:r>
              <a:rPr lang="en-GB" dirty="0">
                <a:latin typeface="Arial" panose="020B0604020202020204" pitchFamily="34" charset="0"/>
                <a:cs typeface="Arial" panose="020B0604020202020204" pitchFamily="34" charset="0"/>
                <a:hlinkClick r:id="rId3"/>
              </a:rPr>
              <a:t>@PLCommunities</a:t>
            </a:r>
            <a:r>
              <a:rPr lang="en-GB" dirty="0">
                <a:latin typeface="Arial" panose="020B0604020202020204" pitchFamily="34" charset="0"/>
                <a:cs typeface="Arial" panose="020B0604020202020204" pitchFamily="34" charset="0"/>
              </a:rPr>
              <a:t> using #</a:t>
            </a:r>
            <a:r>
              <a:rPr lang="en-GB" dirty="0" err="1">
                <a:latin typeface="Arial" panose="020B0604020202020204" pitchFamily="34" charset="0"/>
                <a:cs typeface="Arial" panose="020B0604020202020204" pitchFamily="34" charset="0"/>
              </a:rPr>
              <a:t>PLPrimaryStars</a:t>
            </a:r>
            <a:r>
              <a:rPr lang="en-GB" dirty="0">
                <a:latin typeface="Arial" panose="020B0604020202020204" pitchFamily="34" charset="0"/>
                <a:cs typeface="Arial" panose="020B0604020202020204" pitchFamily="34" charset="0"/>
              </a:rPr>
              <a:t> and #</a:t>
            </a:r>
            <a:r>
              <a:rPr lang="en-GB" dirty="0" err="1">
                <a:latin typeface="Arial" panose="020B0604020202020204" pitchFamily="34" charset="0"/>
                <a:cs typeface="Arial" panose="020B0604020202020204" pitchFamily="34" charset="0"/>
              </a:rPr>
              <a:t>AntiBullyingWeek</a:t>
            </a:r>
            <a:r>
              <a:rPr lang="en-GB" dirty="0">
                <a:latin typeface="Arial" panose="020B0604020202020204" pitchFamily="34" charset="0"/>
                <a:cs typeface="Arial" panose="020B0604020202020204" pitchFamily="34" charset="0"/>
              </a:rPr>
              <a:t> or email us at </a:t>
            </a:r>
            <a:r>
              <a:rPr lang="en-GB" dirty="0" err="1">
                <a:latin typeface="Arial" panose="020B0604020202020204" pitchFamily="34" charset="0"/>
                <a:cs typeface="Arial" panose="020B0604020202020204" pitchFamily="34" charset="0"/>
              </a:rPr>
              <a:t>PLPrimaryStars@premierleague.com</a:t>
            </a:r>
            <a:r>
              <a:rPr lang="en-GB" dirty="0">
                <a:latin typeface="Arial" panose="020B0604020202020204" pitchFamily="34" charset="0"/>
                <a:cs typeface="Arial" panose="020B0604020202020204" pitchFamily="34" charset="0"/>
              </a:rPr>
              <a:t>. We would love to see how you are getting on!</a:t>
            </a:r>
          </a:p>
          <a:p>
            <a:pPr>
              <a:buAutoNum type="arabicPeriod"/>
            </a:pPr>
            <a:endParaRPr lang="en-GB" dirty="0">
              <a:latin typeface="Arial" panose="020B0604020202020204" pitchFamily="34" charset="0"/>
              <a:cs typeface="Arial" panose="020B0604020202020204" pitchFamily="34" charset="0"/>
            </a:endParaRPr>
          </a:p>
          <a:p>
            <a:pPr marL="228600" indent="0"/>
            <a:r>
              <a:rPr lang="en-GB" b="1" dirty="0">
                <a:latin typeface="Arial" panose="020B0604020202020204" pitchFamily="34" charset="0"/>
                <a:cs typeface="Arial" panose="020B0604020202020204" pitchFamily="34" charset="0"/>
              </a:rPr>
              <a:t>Add support: </a:t>
            </a:r>
            <a:r>
              <a:rPr lang="en-GB" dirty="0">
                <a:latin typeface="Arial" panose="020B0604020202020204" pitchFamily="34" charset="0"/>
                <a:cs typeface="Arial" panose="020B0604020202020204" pitchFamily="34" charset="0"/>
              </a:rPr>
              <a:t>Discuss ideas for statements to write on each side of pupils’ sketches. Think about what pupils would want a bullied person to think, feel or do, as a result of their superpower. List words or phrases on the board. Repeat for how they would want to change bullying behaviour in positive ways.</a:t>
            </a:r>
          </a:p>
          <a:p>
            <a:pPr marL="228600" indent="0"/>
            <a:endParaRPr lang="en-GB" dirty="0">
              <a:latin typeface="Arial" panose="020B0604020202020204" pitchFamily="34" charset="0"/>
              <a:cs typeface="Arial" panose="020B0604020202020204" pitchFamily="34" charset="0"/>
            </a:endParaRPr>
          </a:p>
          <a:p>
            <a:pPr marL="228600" indent="0"/>
            <a:r>
              <a:rPr lang="en-GB" b="1" dirty="0">
                <a:latin typeface="Arial" panose="020B0604020202020204" pitchFamily="34" charset="0"/>
                <a:cs typeface="Arial" panose="020B0604020202020204" pitchFamily="34" charset="0"/>
              </a:rPr>
              <a:t>Add challenge: </a:t>
            </a:r>
            <a:r>
              <a:rPr lang="en-GB" dirty="0">
                <a:latin typeface="Arial" panose="020B0604020202020204" pitchFamily="34" charset="0"/>
                <a:cs typeface="Arial" panose="020B0604020202020204" pitchFamily="34" charset="0"/>
              </a:rPr>
              <a:t>Pupils write more detailed explanations of how their superpower would benefit victims of bullying and change bullying behaviour for the better.</a:t>
            </a:r>
          </a:p>
          <a:p>
            <a:endParaRPr lang="en-IN" dirty="0"/>
          </a:p>
        </p:txBody>
      </p:sp>
      <p:sp>
        <p:nvSpPr>
          <p:cNvPr id="4" name="Slide Number Placeholder 3"/>
          <p:cNvSpPr>
            <a:spLocks noGrp="1"/>
          </p:cNvSpPr>
          <p:nvPr>
            <p:ph type="sldNum" sz="quarter" idx="5"/>
          </p:nvPr>
        </p:nvSpPr>
        <p:spPr/>
        <p:txBody>
          <a:bodyPr/>
          <a:lstStyle/>
          <a:p>
            <a:fld id="{D21C3734-9E56-4093-A92D-8E0735ECF455}" type="slidenum">
              <a:rPr lang="en-GB" smtClean="0"/>
              <a:t>17</a:t>
            </a:fld>
            <a:endParaRPr lang="en-GB"/>
          </a:p>
        </p:txBody>
      </p:sp>
    </p:spTree>
    <p:extLst>
      <p:ext uri="{BB962C8B-B14F-4D97-AF65-F5344CB8AC3E}">
        <p14:creationId xmlns:p14="http://schemas.microsoft.com/office/powerpoint/2010/main" val="321847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i="1" dirty="0">
                <a:latin typeface="Arial" panose="020B0604020202020204" pitchFamily="34" charset="0"/>
                <a:cs typeface="Arial" panose="020B0604020202020204" pitchFamily="34" charset="0"/>
              </a:rPr>
              <a:t>Main activity | 25-40 minutes | Slide 5 of 5 | </a:t>
            </a:r>
            <a:r>
              <a:rPr lang="en-US" i="1" dirty="0">
                <a:latin typeface="Arial" panose="020B0604020202020204" pitchFamily="34" charset="0"/>
                <a:cs typeface="Arial" panose="020B0604020202020204" pitchFamily="34" charset="0"/>
              </a:rPr>
              <a:t>Aim: To identify what actions pupils can take to speak out about bullying and to find help for themselves or others when bullying happens.</a:t>
            </a:r>
          </a:p>
          <a:p>
            <a:pPr marL="0" indent="0"/>
            <a:endParaRPr lang="en-US" dirty="0">
              <a:latin typeface="Arial" panose="020B0604020202020204" pitchFamily="34" charset="0"/>
              <a:cs typeface="Arial" panose="020B0604020202020204" pitchFamily="34" charset="0"/>
            </a:endParaRPr>
          </a:p>
          <a:p>
            <a:pPr marL="571500" indent="-342900">
              <a:buAutoNum type="arabicPeriod"/>
            </a:pPr>
            <a:r>
              <a:rPr lang="en-US" dirty="0">
                <a:latin typeface="Arial" panose="020B0604020202020204" pitchFamily="34" charset="0"/>
                <a:ea typeface="Arial"/>
                <a:cs typeface="Arial" panose="020B0604020202020204" pitchFamily="34" charset="0"/>
              </a:rPr>
              <a:t>Review the four actions on the slide.</a:t>
            </a:r>
          </a:p>
          <a:p>
            <a:pPr marL="1143000" lvl="1">
              <a:buFont typeface="+mj-lt"/>
              <a:buAutoNum type="alphaLcParenR"/>
            </a:pPr>
            <a:r>
              <a:rPr lang="en-US" dirty="0">
                <a:latin typeface="Arial" panose="020B0604020202020204" pitchFamily="34" charset="0"/>
                <a:ea typeface="Arial"/>
                <a:cs typeface="Arial" panose="020B0604020202020204" pitchFamily="34" charset="0"/>
              </a:rPr>
              <a:t> The first two actions are important because they help pupils to avoid becoming bullies.</a:t>
            </a:r>
          </a:p>
          <a:p>
            <a:pPr marL="1143000" lvl="1">
              <a:buFont typeface="+mj-lt"/>
              <a:buAutoNum type="alphaLcParenR"/>
            </a:pPr>
            <a:r>
              <a:rPr lang="en-US" dirty="0">
                <a:latin typeface="Arial" panose="020B0604020202020204" pitchFamily="34" charset="0"/>
                <a:ea typeface="Arial"/>
                <a:cs typeface="Arial" panose="020B0604020202020204" pitchFamily="34" charset="0"/>
              </a:rPr>
              <a:t> The second two actions give pupils concrete advice for when bullying happens.</a:t>
            </a:r>
            <a:endParaRPr lang="en-US" dirty="0">
              <a:highlight>
                <a:srgbClr val="FFFF00"/>
              </a:highlight>
              <a:latin typeface="Arial" panose="020B0604020202020204" pitchFamily="34" charset="0"/>
              <a:ea typeface="Arial"/>
              <a:cs typeface="Arial" panose="020B0604020202020204" pitchFamily="34" charset="0"/>
            </a:endParaRPr>
          </a:p>
          <a:p>
            <a:pPr marL="571500" indent="-342900">
              <a:buAutoNum type="arabicPeriod"/>
            </a:pPr>
            <a:r>
              <a:rPr lang="en-US" dirty="0">
                <a:latin typeface="Arial" panose="020B0604020202020204" pitchFamily="34" charset="0"/>
                <a:ea typeface="Arial"/>
                <a:cs typeface="Arial" panose="020B0604020202020204" pitchFamily="34" charset="0"/>
              </a:rPr>
              <a:t>Discuss who is a trusted adult in your school setting, for example a teacher, teaching assistant, playground or dinner assistant, or one of your leadership team. You may wish to explain what will happen if a pupil reports bullying in your school.</a:t>
            </a:r>
            <a:endParaRPr lang="en-US" dirty="0">
              <a:highlight>
                <a:srgbClr val="FFFF00"/>
              </a:highlight>
              <a:latin typeface="Arial" panose="020B0604020202020204" pitchFamily="34" charset="0"/>
              <a:ea typeface="Arial"/>
              <a:cs typeface="Arial" panose="020B0604020202020204" pitchFamily="34" charset="0"/>
            </a:endParaRPr>
          </a:p>
          <a:p>
            <a:pPr marL="571500" indent="-342900">
              <a:buAutoNum type="arabicPeriod"/>
            </a:pPr>
            <a:r>
              <a:rPr lang="en-US" dirty="0">
                <a:latin typeface="Arial" panose="020B0604020202020204" pitchFamily="34" charset="0"/>
                <a:ea typeface="Arial"/>
                <a:cs typeface="Arial" panose="020B0604020202020204" pitchFamily="34" charset="0"/>
              </a:rPr>
              <a:t>You may wish to discuss, in a way that is appropriate for your school and pupils, safe boundaries about speaking up against bullies. It’s important that pupils contribute to a culture that clearly states that bullying is not ok. However, it’s also important that pupils don’t escalate a situation or put themselves in danger by directly challenging or confronting a bully. They might instead help the person to remove themselves from the situation, for example by inviting them to join them in a different activity or conversation.</a:t>
            </a:r>
            <a:endParaRPr lang="en-US" dirty="0">
              <a:highlight>
                <a:srgbClr val="FFFF00"/>
              </a:highlight>
              <a:latin typeface="Arial" panose="020B0604020202020204" pitchFamily="34" charset="0"/>
              <a:ea typeface="Arial"/>
              <a:cs typeface="Arial" panose="020B0604020202020204" pitchFamily="34" charset="0"/>
            </a:endParaRPr>
          </a:p>
          <a:p>
            <a:pPr marL="571500" indent="-342900">
              <a:buAutoNum type="arabicPeriod"/>
            </a:pPr>
            <a:endParaRPr lang="en-US" dirty="0">
              <a:highlight>
                <a:srgbClr val="FFFF00"/>
              </a:highlight>
              <a:latin typeface="Arial" panose="020B0604020202020204" pitchFamily="34" charset="0"/>
              <a:ea typeface="Arial"/>
              <a:cs typeface="Arial" panose="020B0604020202020204" pitchFamily="34" charset="0"/>
            </a:endParaRPr>
          </a:p>
          <a:p>
            <a:pPr marL="228600" indent="0"/>
            <a:r>
              <a:rPr lang="en-US" b="1" dirty="0">
                <a:latin typeface="Arial" panose="020B0604020202020204" pitchFamily="34" charset="0"/>
                <a:ea typeface="Arial"/>
                <a:cs typeface="Arial" panose="020B0604020202020204" pitchFamily="34" charset="0"/>
              </a:rPr>
              <a:t>Add support:</a:t>
            </a:r>
            <a:r>
              <a:rPr lang="en-US" dirty="0">
                <a:latin typeface="Arial" panose="020B0604020202020204" pitchFamily="34" charset="0"/>
                <a:ea typeface="Arial"/>
                <a:cs typeface="Arial" panose="020B0604020202020204" pitchFamily="34" charset="0"/>
              </a:rPr>
              <a:t> Invite volunteers to help you model how to support someone being bullied without escalating the situation.</a:t>
            </a:r>
          </a:p>
          <a:p>
            <a:pPr marL="228600" indent="0"/>
            <a:endParaRPr lang="en-US" dirty="0">
              <a:latin typeface="Arial" panose="020B0604020202020204" pitchFamily="34" charset="0"/>
              <a:ea typeface="Arial"/>
              <a:cs typeface="Arial" panose="020B0604020202020204" pitchFamily="34" charset="0"/>
            </a:endParaRPr>
          </a:p>
          <a:p>
            <a:pPr marL="228600" indent="0"/>
            <a:r>
              <a:rPr lang="en-US" b="1" dirty="0">
                <a:latin typeface="Arial" panose="020B0604020202020204" pitchFamily="34" charset="0"/>
                <a:ea typeface="Arial"/>
                <a:cs typeface="Arial" panose="020B0604020202020204" pitchFamily="34" charset="0"/>
              </a:rPr>
              <a:t>Add challenge: </a:t>
            </a:r>
            <a:r>
              <a:rPr lang="en-US" dirty="0">
                <a:latin typeface="Arial" panose="020B0604020202020204" pitchFamily="34" charset="0"/>
                <a:ea typeface="Arial"/>
                <a:cs typeface="Arial" panose="020B0604020202020204" pitchFamily="34" charset="0"/>
              </a:rPr>
              <a:t>Pupils can work in table groups to create their own brief role-plays to model examples.</a:t>
            </a:r>
            <a:br>
              <a:rPr lang="en-US" sz="1200" dirty="0">
                <a:latin typeface="Arial" panose="020B0604020202020204" pitchFamily="34" charset="0"/>
                <a:ea typeface="Arial"/>
                <a:cs typeface="Arial" panose="020B0604020202020204" pitchFamily="34" charset="0"/>
              </a:rPr>
            </a:br>
            <a:endParaRPr lang="en-US" sz="1200" dirty="0">
              <a:highlight>
                <a:srgbClr val="FFFF00"/>
              </a:highlight>
              <a:latin typeface="Arial" panose="020B0604020202020204" pitchFamily="34" charset="0"/>
              <a:ea typeface="Arial"/>
              <a:cs typeface="Arial" panose="020B0604020202020204" pitchFamily="34" charset="0"/>
            </a:endParaRPr>
          </a:p>
          <a:p>
            <a:pPr marL="457200" marR="0" lvl="0" indent="-228600" algn="l" rtl="0">
              <a:lnSpc>
                <a:spcPct val="100000"/>
              </a:lnSpc>
              <a:spcBef>
                <a:spcPts val="0"/>
              </a:spcBef>
              <a:spcAft>
                <a:spcPts val="0"/>
              </a:spcAft>
              <a:buSzPts val="1400"/>
              <a:buNone/>
            </a:pPr>
            <a:endParaRPr lang="en-US" dirty="0">
              <a:latin typeface="Arial" panose="020B0604020202020204" pitchFamily="34" charset="0"/>
              <a:cs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fld id="{D21C3734-9E56-4093-A92D-8E0735ECF455}" type="slidenum">
              <a:rPr lang="en-GB" smtClean="0"/>
              <a:t>18</a:t>
            </a:fld>
            <a:endParaRPr lang="en-GB"/>
          </a:p>
        </p:txBody>
      </p:sp>
    </p:spTree>
    <p:extLst>
      <p:ext uri="{BB962C8B-B14F-4D97-AF65-F5344CB8AC3E}">
        <p14:creationId xmlns:p14="http://schemas.microsoft.com/office/powerpoint/2010/main" val="327912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anose="020B0604020202020204" pitchFamily="34" charset="0"/>
                <a:cs typeface="Arial" panose="020B0604020202020204" pitchFamily="34" charset="0"/>
              </a:rPr>
              <a:t>Plenary | 10 minutes | Slide 1 of 2 | </a:t>
            </a:r>
            <a:r>
              <a:rPr lang="en-US" i="1" dirty="0">
                <a:latin typeface="Arial" panose="020B0604020202020204" pitchFamily="34" charset="0"/>
                <a:cs typeface="Arial" panose="020B0604020202020204" pitchFamily="34" charset="0"/>
              </a:rPr>
              <a:t>Aim: For pupils to commit to preventing bullying in your school.</a:t>
            </a:r>
          </a:p>
          <a:p>
            <a:endParaRPr lang="en-US" i="1" dirty="0">
              <a:latin typeface="Arial" panose="020B0604020202020204" pitchFamily="34" charset="0"/>
              <a:ea typeface="Arial"/>
              <a:cs typeface="Arial" panose="020B0604020202020204" pitchFamily="34" charset="0"/>
            </a:endParaRPr>
          </a:p>
          <a:p>
            <a:pPr marL="228600" indent="-228600">
              <a:buFont typeface="+mj-lt"/>
              <a:buAutoNum type="arabicPeriod"/>
            </a:pPr>
            <a:r>
              <a:rPr lang="en-US" dirty="0">
                <a:latin typeface="Arial" panose="020B0604020202020204" pitchFamily="34" charset="0"/>
                <a:ea typeface="Arial"/>
                <a:cs typeface="Arial" panose="020B0604020202020204" pitchFamily="34" charset="0"/>
              </a:rPr>
              <a:t>Discuss the three questions on the slide.</a:t>
            </a:r>
          </a:p>
          <a:p>
            <a:pPr marL="228600" indent="-228600">
              <a:buFont typeface="+mj-lt"/>
              <a:buAutoNum type="arabicPeriod"/>
            </a:pPr>
            <a:r>
              <a:rPr lang="en-US" dirty="0">
                <a:latin typeface="Arial" panose="020B0604020202020204" pitchFamily="34" charset="0"/>
                <a:ea typeface="Arial"/>
                <a:cs typeface="Arial" panose="020B0604020202020204" pitchFamily="34" charset="0"/>
              </a:rPr>
              <a:t>Pupils can complete printed copies of the Make noise about bullying pledge.</a:t>
            </a:r>
          </a:p>
          <a:p>
            <a:pPr marL="1143000" lvl="1">
              <a:buFont typeface="+mj-lt"/>
              <a:buAutoNum type="alphaLcParenR"/>
            </a:pPr>
            <a:r>
              <a:rPr lang="en-US" dirty="0">
                <a:latin typeface="Arial" panose="020B0604020202020204" pitchFamily="34" charset="0"/>
                <a:ea typeface="Arial"/>
                <a:cs typeface="Arial" panose="020B0604020202020204" pitchFamily="34" charset="0"/>
              </a:rPr>
              <a:t> A simpler version lists the actions, for pupils to sign.</a:t>
            </a:r>
          </a:p>
          <a:p>
            <a:pPr marL="1143000" lvl="1">
              <a:buFont typeface="+mj-lt"/>
              <a:buAutoNum type="alphaLcParenR"/>
            </a:pPr>
            <a:r>
              <a:rPr lang="en-US" dirty="0">
                <a:latin typeface="Arial" panose="020B0604020202020204" pitchFamily="34" charset="0"/>
                <a:ea typeface="Arial"/>
                <a:cs typeface="Arial" panose="020B0604020202020204" pitchFamily="34" charset="0"/>
              </a:rPr>
              <a:t> A second version includes space for older or more able pupils to write ideas of their own.</a:t>
            </a:r>
            <a:endParaRPr lang="en-US" dirty="0">
              <a:highlight>
                <a:srgbClr val="FFFF00"/>
              </a:highlight>
              <a:latin typeface="Arial" panose="020B0604020202020204" pitchFamily="34" charset="0"/>
              <a:ea typeface="Arial"/>
              <a:cs typeface="Arial" panose="020B0604020202020204" pitchFamily="34" charset="0"/>
            </a:endParaRPr>
          </a:p>
          <a:p>
            <a:pPr marL="1143000" lvl="1">
              <a:buAutoNum type="alphaLcParenR"/>
            </a:pPr>
            <a:r>
              <a:rPr lang="en-US" dirty="0">
                <a:latin typeface="Arial" panose="020B0604020202020204" pitchFamily="34" charset="0"/>
                <a:ea typeface="Arial"/>
                <a:cs typeface="Arial" panose="020B0604020202020204" pitchFamily="34" charset="0"/>
              </a:rPr>
              <a:t> If preferred, this can be completed on paper or on a whiteboard instead of using a worksheet.</a:t>
            </a: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As a post-assessment, use a show of hands, red, amber, green or emojis to see how many pupils feel they would be confident to explain what ’joking about’ and bullying means to a friend. Ask pupils to show how well they feel they can now do this.</a:t>
            </a:r>
          </a:p>
          <a:p>
            <a:pPr marL="342900" indent="-342900">
              <a:buAutoNum type="arabicPeriod"/>
            </a:pPr>
            <a:r>
              <a:rPr lang="en-US" dirty="0">
                <a:latin typeface="Arial" panose="020B0604020202020204" pitchFamily="34" charset="0"/>
                <a:cs typeface="Arial" panose="020B0604020202020204" pitchFamily="34" charset="0"/>
              </a:rPr>
              <a:t>End the lesson by sharing the Premier League values and/or your school values (as mentioned on slide 6) and discuss why it’s important to demonstrate these values whilst reflecting on the lesson message.</a:t>
            </a:r>
          </a:p>
          <a:p>
            <a:pPr marL="342900" indent="-342900">
              <a:buAutoNum type="arabicPeriod"/>
            </a:pPr>
            <a:endParaRPr lang="en-US" dirty="0">
              <a:latin typeface="Arial" panose="020B0604020202020204" pitchFamily="34" charset="0"/>
              <a:cs typeface="Arial" panose="020B0604020202020204" pitchFamily="34" charset="0"/>
            </a:endParaRPr>
          </a:p>
          <a:p>
            <a:pPr marL="228600" indent="0"/>
            <a:r>
              <a:rPr lang="en-US" dirty="0">
                <a:latin typeface="Arial" panose="020B0604020202020204" pitchFamily="34" charset="0"/>
                <a:cs typeface="Arial" panose="020B0604020202020204" pitchFamily="34" charset="0"/>
              </a:rPr>
              <a:t>Extension:</a:t>
            </a:r>
          </a:p>
          <a:p>
            <a:pPr marL="400050" indent="-171450">
              <a:buFont typeface="Arial" panose="020B0604020202020204" pitchFamily="34" charset="0"/>
              <a:buChar char="•"/>
            </a:pPr>
            <a:r>
              <a:rPr lang="en-US" dirty="0">
                <a:latin typeface="Arial" panose="020B0604020202020204" pitchFamily="34" charset="0"/>
                <a:cs typeface="Arial" panose="020B0604020202020204" pitchFamily="34" charset="0"/>
              </a:rPr>
              <a:t>Pupils can display their pledges in your classroom, corridor or foyer, or take home to share the message with their families or sports clubs. Share pledges with families on your school’s website or social media feeds.</a:t>
            </a:r>
          </a:p>
          <a:p>
            <a:pPr marL="400050" indent="-171450">
              <a:buFont typeface="Arial" panose="020B0604020202020204" pitchFamily="34" charset="0"/>
              <a:buChar char="•"/>
            </a:pPr>
            <a:r>
              <a:rPr lang="en-US" dirty="0">
                <a:latin typeface="Arial" panose="020B0604020202020204" pitchFamily="34" charset="0"/>
                <a:cs typeface="Arial" panose="020B0604020202020204" pitchFamily="34" charset="0"/>
              </a:rPr>
              <a:t>Pupils could develop an anti-bullying assembly to present to your school, featuring their own brief scenarios and positive responses. This is a great way to share your anti-bullying messages! Why not:</a:t>
            </a:r>
            <a:endParaRPr lang="en-US" dirty="0">
              <a:highlight>
                <a:srgbClr val="FFFF00"/>
              </a:highlight>
              <a:latin typeface="Arial" panose="020B0604020202020204" pitchFamily="34" charset="0"/>
              <a:cs typeface="Arial" panose="020B0604020202020204" pitchFamily="34" charset="0"/>
            </a:endParaRPr>
          </a:p>
          <a:p>
            <a:pPr marL="628650" lvl="1" indent="-171450">
              <a:buFont typeface="Courier New" panose="02070309020205020404" pitchFamily="49" charset="0"/>
              <a:buChar char="o"/>
            </a:pPr>
            <a:r>
              <a:rPr lang="en-US" dirty="0">
                <a:latin typeface="Arial" panose="020B0604020202020204" pitchFamily="34" charset="0"/>
                <a:ea typeface="Arial"/>
                <a:cs typeface="Arial" panose="020B0604020202020204" pitchFamily="34" charset="0"/>
              </a:rPr>
              <a:t>Develop pupils’ superhero ideas into role-plays that demonstrate how joking about can become bullying, and how to help someone without escalating the situation.</a:t>
            </a:r>
            <a:endParaRPr lang="en-US" dirty="0">
              <a:highlight>
                <a:srgbClr val="FFFF00"/>
              </a:highlight>
              <a:latin typeface="Arial" panose="020B0604020202020204" pitchFamily="34" charset="0"/>
              <a:ea typeface="Arial"/>
              <a:cs typeface="Arial" panose="020B0604020202020204" pitchFamily="34" charset="0"/>
            </a:endParaRPr>
          </a:p>
          <a:p>
            <a:pPr marL="628650" lvl="1" indent="-171450">
              <a:buFont typeface="Courier New" panose="02070309020205020404" pitchFamily="49" charset="0"/>
              <a:buChar char="o"/>
            </a:pPr>
            <a:r>
              <a:rPr lang="en-US" dirty="0">
                <a:latin typeface="Arial" panose="020B0604020202020204" pitchFamily="34" charset="0"/>
                <a:ea typeface="Arial"/>
                <a:cs typeface="Arial" panose="020B0604020202020204" pitchFamily="34" charset="0"/>
              </a:rPr>
              <a:t>Write a song to capture pupils’ ideas to make noise about bullying.</a:t>
            </a:r>
          </a:p>
          <a:p>
            <a:pPr marL="628650" lvl="1" indent="-171450">
              <a:buFont typeface="Courier New" panose="02070309020205020404" pitchFamily="49" charset="0"/>
              <a:buChar char="o"/>
            </a:pPr>
            <a:r>
              <a:rPr lang="en-US" dirty="0">
                <a:latin typeface="Arial" panose="020B0604020202020204" pitchFamily="34" charset="0"/>
                <a:ea typeface="Arial"/>
                <a:cs typeface="Arial" panose="020B0604020202020204" pitchFamily="34" charset="0"/>
              </a:rPr>
              <a:t>Demonstrate how these ideas complement your school’s values and existing anti-bullying practices.</a:t>
            </a:r>
          </a:p>
          <a:p>
            <a:pPr marL="628650" lvl="1" indent="-171450">
              <a:buFont typeface="Courier New" panose="02070309020205020404" pitchFamily="49" charset="0"/>
              <a:buChar char="o"/>
            </a:pPr>
            <a:r>
              <a:rPr lang="en-US" dirty="0">
                <a:latin typeface="Arial" panose="020B0604020202020204" pitchFamily="34" charset="0"/>
                <a:ea typeface="Arial"/>
                <a:cs typeface="Arial" panose="020B0604020202020204" pitchFamily="34" charset="0"/>
              </a:rPr>
              <a:t>Invite parents or record the assembly to share on your website and school social media accounts.</a:t>
            </a:r>
            <a:endParaRPr lang="en-US" dirty="0">
              <a:highlight>
                <a:srgbClr val="FFFF00"/>
              </a:highlight>
              <a:latin typeface="Arial" panose="020B0604020202020204" pitchFamily="34" charset="0"/>
              <a:ea typeface="Arial"/>
              <a:cs typeface="Arial" panose="020B0604020202020204" pitchFamily="34" charset="0"/>
            </a:endParaRPr>
          </a:p>
          <a:p>
            <a:pPr marL="628650" lvl="1" indent="-171450">
              <a:buFont typeface="Courier New" panose="02070309020205020404" pitchFamily="49" charset="0"/>
              <a:buChar char="o"/>
            </a:pPr>
            <a:r>
              <a:rPr lang="en-US" dirty="0">
                <a:latin typeface="Arial" panose="020B0604020202020204" pitchFamily="34" charset="0"/>
                <a:ea typeface="Arial"/>
                <a:cs typeface="Arial" panose="020B0604020202020204" pitchFamily="34" charset="0"/>
              </a:rPr>
              <a:t>After the assembly, create classroom pledges that are displayed in every class, to involve your whole school.</a:t>
            </a:r>
            <a:br>
              <a:rPr lang="en-US" sz="1200" dirty="0">
                <a:highlight>
                  <a:srgbClr val="FFFF00"/>
                </a:highlight>
                <a:latin typeface="Arial" panose="020B0604020202020204" pitchFamily="34" charset="0"/>
                <a:ea typeface="Arial"/>
                <a:cs typeface="Arial" panose="020B0604020202020204" pitchFamily="34" charset="0"/>
              </a:rPr>
            </a:br>
            <a:endParaRPr lang="en-US" sz="1200" dirty="0">
              <a:highlight>
                <a:srgbClr val="FFFF00"/>
              </a:highlight>
              <a:latin typeface="Arial" panose="020B0604020202020204" pitchFamily="34" charset="0"/>
              <a:ea typeface="Arial"/>
              <a:cs typeface="Arial" panose="020B0604020202020204" pitchFamily="34" charset="0"/>
            </a:endParaRPr>
          </a:p>
          <a:p>
            <a:pPr marL="457200" marR="0" lvl="0" indent="-228600" algn="l" rtl="0">
              <a:lnSpc>
                <a:spcPct val="100000"/>
              </a:lnSpc>
              <a:spcBef>
                <a:spcPts val="0"/>
              </a:spcBef>
              <a:spcAft>
                <a:spcPts val="0"/>
              </a:spcAft>
              <a:buSzPts val="1400"/>
              <a:buNone/>
            </a:pPr>
            <a:endParaRPr lang="en-US" dirty="0">
              <a:latin typeface="Arial" panose="020B0604020202020204" pitchFamily="34" charset="0"/>
              <a:cs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fld id="{D21C3734-9E56-4093-A92D-8E0735ECF455}" type="slidenum">
              <a:rPr lang="en-GB" smtClean="0"/>
              <a:t>19</a:t>
            </a:fld>
            <a:endParaRPr lang="en-GB"/>
          </a:p>
        </p:txBody>
      </p:sp>
    </p:spTree>
    <p:extLst>
      <p:ext uri="{BB962C8B-B14F-4D97-AF65-F5344CB8AC3E}">
        <p14:creationId xmlns:p14="http://schemas.microsoft.com/office/powerpoint/2010/main" val="1094419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anose="020B0604020202020204" pitchFamily="34" charset="0"/>
                <a:cs typeface="Arial" panose="020B0604020202020204" pitchFamily="34" charset="0"/>
              </a:rPr>
              <a:t>Plenary | 10 minutes | Slide 2 of 2 | </a:t>
            </a:r>
            <a:r>
              <a:rPr lang="en-US" i="1" dirty="0">
                <a:latin typeface="Arial" panose="020B0604020202020204" pitchFamily="34" charset="0"/>
                <a:cs typeface="Arial" panose="020B0604020202020204" pitchFamily="34" charset="0"/>
              </a:rPr>
              <a:t>Aim: For pupils to commit to preventing bullying in your school.</a:t>
            </a:r>
          </a:p>
          <a:p>
            <a:endParaRPr lang="en-US" i="1" dirty="0">
              <a:latin typeface="Arial" panose="020B0604020202020204" pitchFamily="34" charset="0"/>
              <a:ea typeface="Arial"/>
              <a:cs typeface="Arial" panose="020B0604020202020204" pitchFamily="34" charset="0"/>
            </a:endParaRPr>
          </a:p>
          <a:p>
            <a:r>
              <a:rPr lang="en-US" dirty="0">
                <a:latin typeface="Arial" panose="020B0604020202020204" pitchFamily="34" charset="0"/>
                <a:ea typeface="Arial"/>
                <a:cs typeface="Arial" panose="020B0604020202020204" pitchFamily="34" charset="0"/>
              </a:rPr>
              <a:t>Signpost children to Childline, which they can call for free or contact online if they are unable for any reason to reach a trusted adult they know. The service is free and confidential and there to listen and help 24 hours a day.</a:t>
            </a:r>
            <a:br>
              <a:rPr lang="en-US" sz="1200" dirty="0">
                <a:highlight>
                  <a:srgbClr val="FFFF00"/>
                </a:highlight>
                <a:latin typeface="Arial" panose="020B0604020202020204" pitchFamily="34" charset="0"/>
                <a:ea typeface="Arial"/>
                <a:cs typeface="Arial" panose="020B0604020202020204" pitchFamily="34" charset="0"/>
              </a:rPr>
            </a:br>
            <a:endParaRPr lang="en-US" sz="1200" dirty="0">
              <a:highlight>
                <a:srgbClr val="FFFF00"/>
              </a:highlight>
              <a:latin typeface="Arial" panose="020B0604020202020204" pitchFamily="34" charset="0"/>
              <a:ea typeface="Arial"/>
              <a:cs typeface="Arial" panose="020B0604020202020204" pitchFamily="34" charset="0"/>
            </a:endParaRPr>
          </a:p>
          <a:p>
            <a:pPr marL="457200" marR="0" lvl="0" indent="-228600" algn="l" rtl="0">
              <a:lnSpc>
                <a:spcPct val="100000"/>
              </a:lnSpc>
              <a:spcBef>
                <a:spcPts val="0"/>
              </a:spcBef>
              <a:spcAft>
                <a:spcPts val="0"/>
              </a:spcAft>
              <a:buSzPts val="1400"/>
              <a:buNone/>
            </a:pPr>
            <a:endParaRPr lang="en-US" dirty="0"/>
          </a:p>
          <a:p>
            <a:endParaRPr lang="en-IN" dirty="0"/>
          </a:p>
        </p:txBody>
      </p:sp>
      <p:sp>
        <p:nvSpPr>
          <p:cNvPr id="4" name="Slide Number Placeholder 3"/>
          <p:cNvSpPr>
            <a:spLocks noGrp="1"/>
          </p:cNvSpPr>
          <p:nvPr>
            <p:ph type="sldNum" sz="quarter" idx="5"/>
          </p:nvPr>
        </p:nvSpPr>
        <p:spPr/>
        <p:txBody>
          <a:bodyPr/>
          <a:lstStyle/>
          <a:p>
            <a:fld id="{D21C3734-9E56-4093-A92D-8E0735ECF455}" type="slidenum">
              <a:rPr lang="en-GB" smtClean="0"/>
              <a:t>20</a:t>
            </a:fld>
            <a:endParaRPr lang="en-GB"/>
          </a:p>
        </p:txBody>
      </p:sp>
    </p:spTree>
    <p:extLst>
      <p:ext uri="{BB962C8B-B14F-4D97-AF65-F5344CB8AC3E}">
        <p14:creationId xmlns:p14="http://schemas.microsoft.com/office/powerpoint/2010/main" val="93088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Anti-Bullying Alliance: </a:t>
            </a:r>
            <a:r>
              <a:rPr lang="en-US"/>
              <a:t>https://anti-bullyingalliance.org.uk/</a:t>
            </a:r>
            <a:endParaRPr lang="en-US">
              <a:cs typeface="Calibri"/>
            </a:endParaRPr>
          </a:p>
        </p:txBody>
      </p:sp>
      <p:sp>
        <p:nvSpPr>
          <p:cNvPr id="4" name="Slide Number Placeholder 3"/>
          <p:cNvSpPr>
            <a:spLocks noGrp="1"/>
          </p:cNvSpPr>
          <p:nvPr>
            <p:ph type="sldNum" sz="quarter" idx="5"/>
          </p:nvPr>
        </p:nvSpPr>
        <p:spPr/>
        <p:txBody>
          <a:bodyPr/>
          <a:lstStyle/>
          <a:p>
            <a:fld id="{D21C3734-9E56-4093-A92D-8E0735ECF455}" type="slidenum">
              <a:rPr lang="en-GB" smtClean="0"/>
              <a:t>3</a:t>
            </a:fld>
            <a:endParaRPr lang="en-GB"/>
          </a:p>
        </p:txBody>
      </p:sp>
    </p:spTree>
    <p:extLst>
      <p:ext uri="{BB962C8B-B14F-4D97-AF65-F5344CB8AC3E}">
        <p14:creationId xmlns:p14="http://schemas.microsoft.com/office/powerpoint/2010/main" val="415926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provide guidance for teachers on PSHE Best practice and how to navigate questions and statements about bullying within the resources.</a:t>
            </a:r>
          </a:p>
        </p:txBody>
      </p:sp>
      <p:sp>
        <p:nvSpPr>
          <p:cNvPr id="4" name="Slide Number Placeholder 3"/>
          <p:cNvSpPr>
            <a:spLocks noGrp="1"/>
          </p:cNvSpPr>
          <p:nvPr>
            <p:ph type="sldNum" sz="quarter" idx="5"/>
          </p:nvPr>
        </p:nvSpPr>
        <p:spPr/>
        <p:txBody>
          <a:bodyPr/>
          <a:lstStyle/>
          <a:p>
            <a:fld id="{D21C3734-9E56-4093-A92D-8E0735ECF455}" type="slidenum">
              <a:rPr lang="en-GB" smtClean="0"/>
              <a:t>4</a:t>
            </a:fld>
            <a:endParaRPr lang="en-GB"/>
          </a:p>
        </p:txBody>
      </p:sp>
    </p:spTree>
    <p:extLst>
      <p:ext uri="{BB962C8B-B14F-4D97-AF65-F5344CB8AC3E}">
        <p14:creationId xmlns:p14="http://schemas.microsoft.com/office/powerpoint/2010/main" val="303944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1C3734-9E56-4093-A92D-8E0735ECF455}" type="slidenum">
              <a:rPr lang="en-GB" smtClean="0"/>
              <a:t>5</a:t>
            </a:fld>
            <a:endParaRPr lang="en-GB"/>
          </a:p>
        </p:txBody>
      </p:sp>
    </p:spTree>
    <p:extLst>
      <p:ext uri="{BB962C8B-B14F-4D97-AF65-F5344CB8AC3E}">
        <p14:creationId xmlns:p14="http://schemas.microsoft.com/office/powerpoint/2010/main" val="354594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solidFill>
                  <a:srgbClr val="000000"/>
                </a:solidFill>
                <a:latin typeface="Arial"/>
                <a:ea typeface="Arial"/>
                <a:cs typeface="Arial"/>
                <a:sym typeface="Arial"/>
              </a:rPr>
              <a:t>Make a noise about bullying</a:t>
            </a:r>
            <a:r>
              <a:rPr lang="en-GB" b="1" i="1" u="none" strike="noStrike" dirty="0">
                <a:solidFill>
                  <a:srgbClr val="000000"/>
                </a:solidFill>
                <a:latin typeface="Arial"/>
                <a:ea typeface="Arial"/>
                <a:cs typeface="Arial"/>
                <a:sym typeface="Arial"/>
              </a:rPr>
              <a:t> | 1 minute | </a:t>
            </a:r>
            <a:r>
              <a:rPr lang="en-GB" b="0" i="1" u="none" strike="noStrike" dirty="0">
                <a:solidFill>
                  <a:srgbClr val="000000"/>
                </a:solidFill>
                <a:latin typeface="Arial"/>
                <a:ea typeface="Arial"/>
                <a:cs typeface="Arial"/>
                <a:sym typeface="Arial"/>
              </a:rPr>
              <a:t>Aim: To launch the Premier League Primary Stars resources in school.</a:t>
            </a:r>
            <a:endParaRPr lang="en-GB" i="1" dirty="0">
              <a:latin typeface="Arial"/>
              <a:ea typeface="Arial"/>
              <a:cs typeface="Arial"/>
              <a:sym typeface="Arial"/>
            </a:endParaRPr>
          </a:p>
          <a:p>
            <a:endParaRPr lang="en-GB" i="1" dirty="0">
              <a:latin typeface="Arial"/>
              <a:ea typeface="Arial"/>
              <a:cs typeface="Arial"/>
              <a:sym typeface="Arial"/>
            </a:endParaRPr>
          </a:p>
          <a:p>
            <a:pPr>
              <a:buAutoNum type="arabicPeriod"/>
            </a:pPr>
            <a:r>
              <a:rPr lang="en-GB" dirty="0">
                <a:latin typeface="Arial"/>
                <a:ea typeface="Arial"/>
                <a:cs typeface="Arial"/>
                <a:sym typeface="Arial"/>
              </a:rPr>
              <a:t> Explain that the school has teamed up with the Premier League to help support football in school, to teach us how to speak out against bullying and that anyone can play football, regardless of who they are!</a:t>
            </a:r>
            <a:endParaRPr lang="en-GB" dirty="0"/>
          </a:p>
          <a:p>
            <a:pPr>
              <a:buAutoNum type="arabicPeriod"/>
            </a:pPr>
            <a:r>
              <a:rPr lang="en-GB" dirty="0">
                <a:latin typeface="Arial"/>
                <a:cs typeface="Arial"/>
              </a:rPr>
              <a:t> Monday 13th – Friday 17th November 2023 is Anti-Bullying Week and this year's topic for the week is 'Make a noise about bullying’.</a:t>
            </a:r>
            <a:endParaRPr lang="en-GB" dirty="0"/>
          </a:p>
          <a:p>
            <a:pPr>
              <a:buAutoNum type="arabicPeriod"/>
            </a:pPr>
            <a:r>
              <a:rPr lang="en-GB" dirty="0">
                <a:latin typeface="Arial"/>
                <a:cs typeface="Arial"/>
              </a:rPr>
              <a:t> Share the Premier League values and/or your school values with your pupils and ask pupils what these values mean to them, what they might look, sound or feel like and which values align with the topic of the lesson.</a:t>
            </a:r>
          </a:p>
          <a:p>
            <a:pPr>
              <a:buAutoNum type="arabicPeriod"/>
            </a:pPr>
            <a:endParaRPr lang="en-GB" dirty="0">
              <a:latin typeface="Arial"/>
              <a:cs typeface="Arial"/>
            </a:endParaRPr>
          </a:p>
          <a:p>
            <a:pPr>
              <a:buFontTx/>
              <a:buNone/>
            </a:pPr>
            <a:r>
              <a:rPr lang="en-GB" dirty="0">
                <a:latin typeface="Arial"/>
                <a:cs typeface="Arial"/>
              </a:rPr>
              <a:t>Premier League values: </a:t>
            </a:r>
          </a:p>
          <a:p>
            <a:pPr>
              <a:buChar char="•"/>
            </a:pPr>
            <a:r>
              <a:rPr lang="en-GB" i="1" dirty="0">
                <a:latin typeface="Arial"/>
                <a:cs typeface="Arial"/>
              </a:rPr>
              <a:t>Be ambitious – work hard and never give up on their goals.</a:t>
            </a:r>
            <a:endParaRPr lang="en-GB" i="1" dirty="0">
              <a:latin typeface="Arial" panose="020B0604020202020204" pitchFamily="34" charset="0"/>
              <a:cs typeface="Arial" panose="020B0604020202020204" pitchFamily="34" charset="0"/>
            </a:endParaRPr>
          </a:p>
          <a:p>
            <a:pPr>
              <a:buChar char="•"/>
            </a:pPr>
            <a:r>
              <a:rPr lang="en-GB" i="1" dirty="0">
                <a:latin typeface="Arial"/>
                <a:cs typeface="Arial"/>
              </a:rPr>
              <a:t>Be inspiring – set a great example to others.</a:t>
            </a:r>
            <a:endParaRPr lang="en-GB" i="1" dirty="0">
              <a:latin typeface="Arial" panose="020B0604020202020204" pitchFamily="34" charset="0"/>
              <a:cs typeface="Arial" panose="020B0604020202020204" pitchFamily="34" charset="0"/>
            </a:endParaRPr>
          </a:p>
          <a:p>
            <a:pPr>
              <a:buChar char="•"/>
            </a:pPr>
            <a:r>
              <a:rPr lang="en-GB" i="1" dirty="0">
                <a:latin typeface="Arial"/>
                <a:cs typeface="Arial"/>
              </a:rPr>
              <a:t>Be connected – work well with others and in a team.</a:t>
            </a:r>
            <a:endParaRPr lang="en-GB" i="1" dirty="0">
              <a:latin typeface="Arial" panose="020B0604020202020204" pitchFamily="34" charset="0"/>
              <a:cs typeface="Arial" panose="020B0604020202020204" pitchFamily="34" charset="0"/>
            </a:endParaRPr>
          </a:p>
          <a:p>
            <a:pPr>
              <a:buChar char="•"/>
            </a:pPr>
            <a:r>
              <a:rPr lang="en-GB" i="1" dirty="0">
                <a:latin typeface="Arial"/>
                <a:cs typeface="Arial"/>
              </a:rPr>
              <a:t>Be fair – treat people equally and think of others.</a:t>
            </a:r>
            <a:endParaRPr lang="en-GB"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21C3734-9E56-4093-A92D-8E0735ECF455}" type="slidenum">
              <a:rPr lang="en-GB" smtClean="0"/>
              <a:t>6</a:t>
            </a:fld>
            <a:endParaRPr lang="en-GB"/>
          </a:p>
        </p:txBody>
      </p:sp>
    </p:spTree>
    <p:extLst>
      <p:ext uri="{BB962C8B-B14F-4D97-AF65-F5344CB8AC3E}">
        <p14:creationId xmlns:p14="http://schemas.microsoft.com/office/powerpoint/2010/main" val="3732610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Arial" panose="020B0604020202020204" pitchFamily="34" charset="0"/>
                <a:cs typeface="Arial" panose="020B0604020202020204" pitchFamily="34" charset="0"/>
              </a:rPr>
              <a:t>Make a noise about bullying | </a:t>
            </a:r>
            <a:r>
              <a:rPr lang="en-GB" i="1" dirty="0">
                <a:latin typeface="Arial" panose="020B0604020202020204" pitchFamily="34" charset="0"/>
                <a:cs typeface="Arial" panose="020B0604020202020204" pitchFamily="34" charset="0"/>
              </a:rPr>
              <a:t>Word bank to support learning</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Use this slide to include all pupils in your discussions, particularly when delivering slides that define and contrast joking about with bullying. </a:t>
            </a:r>
          </a:p>
          <a:p>
            <a:r>
              <a:rPr lang="en-US" dirty="0">
                <a:latin typeface="Arial" panose="020B0604020202020204" pitchFamily="34" charset="0"/>
                <a:cs typeface="Arial" panose="020B0604020202020204" pitchFamily="34" charset="0"/>
              </a:rPr>
              <a:t>These are our own definitions. Feel free to adapt the word bank to suit the needs of your pupils. </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Optional activity:</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In small groups or pairs, have pupils discuss what these words mean to them.</a:t>
            </a:r>
          </a:p>
          <a:p>
            <a:endParaRPr lang="en-GB" i="1" dirty="0">
              <a:cs typeface="Calibri"/>
            </a:endParaRPr>
          </a:p>
        </p:txBody>
      </p:sp>
      <p:sp>
        <p:nvSpPr>
          <p:cNvPr id="4" name="Slide Number Placeholder 3"/>
          <p:cNvSpPr>
            <a:spLocks noGrp="1"/>
          </p:cNvSpPr>
          <p:nvPr>
            <p:ph type="sldNum" sz="quarter" idx="5"/>
          </p:nvPr>
        </p:nvSpPr>
        <p:spPr/>
        <p:txBody>
          <a:bodyPr/>
          <a:lstStyle/>
          <a:p>
            <a:fld id="{D21C3734-9E56-4093-A92D-8E0735ECF455}" type="slidenum">
              <a:rPr lang="en-GB" smtClean="0"/>
              <a:t>7</a:t>
            </a:fld>
            <a:endParaRPr lang="en-GB"/>
          </a:p>
        </p:txBody>
      </p:sp>
    </p:spTree>
    <p:extLst>
      <p:ext uri="{BB962C8B-B14F-4D97-AF65-F5344CB8AC3E}">
        <p14:creationId xmlns:p14="http://schemas.microsoft.com/office/powerpoint/2010/main" val="114309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Arial" panose="020B0604020202020204" pitchFamily="34" charset="0"/>
                <a:cs typeface="Arial" panose="020B0604020202020204" pitchFamily="34" charset="0"/>
              </a:rPr>
              <a:t>Make a noise about bullying | </a:t>
            </a:r>
            <a:r>
              <a:rPr lang="en-GB" i="1" dirty="0">
                <a:latin typeface="Arial" panose="020B0604020202020204" pitchFamily="34" charset="0"/>
                <a:cs typeface="Arial" panose="020B0604020202020204" pitchFamily="34" charset="0"/>
              </a:rPr>
              <a:t>Word bank to support learning</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Use this slide to include all pupils in your discussions, particularly when delivering slides that define and contrast joking about with bullying. </a:t>
            </a:r>
          </a:p>
          <a:p>
            <a:r>
              <a:rPr lang="en-US" dirty="0">
                <a:latin typeface="Arial" panose="020B0604020202020204" pitchFamily="34" charset="0"/>
                <a:cs typeface="Arial" panose="020B0604020202020204" pitchFamily="34" charset="0"/>
              </a:rPr>
              <a:t>These are our own definitions. Feel free to adapt the word bank to suit the needs of your pupils. </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Optional activity:</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In small groups or pairs, have pupils discuss what these words mean to them.</a:t>
            </a:r>
          </a:p>
        </p:txBody>
      </p:sp>
      <p:sp>
        <p:nvSpPr>
          <p:cNvPr id="4" name="Slide Number Placeholder 3"/>
          <p:cNvSpPr>
            <a:spLocks noGrp="1"/>
          </p:cNvSpPr>
          <p:nvPr>
            <p:ph type="sldNum" sz="quarter" idx="5"/>
          </p:nvPr>
        </p:nvSpPr>
        <p:spPr/>
        <p:txBody>
          <a:bodyPr/>
          <a:lstStyle/>
          <a:p>
            <a:fld id="{D21C3734-9E56-4093-A92D-8E0735ECF455}" type="slidenum">
              <a:rPr lang="en-GB" smtClean="0"/>
              <a:t>8</a:t>
            </a:fld>
            <a:endParaRPr lang="en-GB"/>
          </a:p>
        </p:txBody>
      </p:sp>
    </p:spTree>
    <p:extLst>
      <p:ext uri="{BB962C8B-B14F-4D97-AF65-F5344CB8AC3E}">
        <p14:creationId xmlns:p14="http://schemas.microsoft.com/office/powerpoint/2010/main" val="298458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latin typeface="Arial"/>
                <a:ea typeface="Arial"/>
                <a:cs typeface="Arial"/>
                <a:sym typeface="Arial"/>
              </a:rPr>
              <a:t>Starter activity</a:t>
            </a:r>
            <a:r>
              <a:rPr lang="en-US" b="1" i="1" u="none" strike="noStrike" dirty="0">
                <a:solidFill>
                  <a:srgbClr val="000000"/>
                </a:solidFill>
                <a:latin typeface="Arial"/>
                <a:ea typeface="Arial"/>
                <a:cs typeface="Arial"/>
                <a:sym typeface="Arial"/>
              </a:rPr>
              <a:t> | </a:t>
            </a:r>
            <a:r>
              <a:rPr lang="en-US" b="1" i="1" dirty="0">
                <a:solidFill>
                  <a:srgbClr val="000000"/>
                </a:solidFill>
                <a:latin typeface="Arial"/>
                <a:ea typeface="Arial"/>
                <a:cs typeface="Arial"/>
                <a:sym typeface="Arial"/>
              </a:rPr>
              <a:t>10</a:t>
            </a:r>
            <a:r>
              <a:rPr lang="en-US" b="1" i="1" u="none" strike="noStrike" dirty="0">
                <a:solidFill>
                  <a:srgbClr val="000000"/>
                </a:solidFill>
                <a:latin typeface="Arial"/>
                <a:ea typeface="Arial"/>
                <a:cs typeface="Arial"/>
                <a:sym typeface="Arial"/>
              </a:rPr>
              <a:t> minutes | </a:t>
            </a:r>
            <a:r>
              <a:rPr lang="en-US" b="1" i="1" dirty="0">
                <a:solidFill>
                  <a:srgbClr val="000000"/>
                </a:solidFill>
                <a:latin typeface="Arial"/>
                <a:ea typeface="Arial"/>
                <a:cs typeface="Arial"/>
                <a:sym typeface="Arial"/>
              </a:rPr>
              <a:t>Slide 1 of 5 | </a:t>
            </a:r>
            <a:r>
              <a:rPr lang="en-US" i="1" dirty="0">
                <a:solidFill>
                  <a:srgbClr val="000000"/>
                </a:solidFill>
                <a:latin typeface="Arial"/>
                <a:ea typeface="Arial"/>
                <a:cs typeface="Arial"/>
                <a:sym typeface="Arial"/>
              </a:rPr>
              <a:t>Aim</a:t>
            </a:r>
            <a:r>
              <a:rPr lang="en-US" b="0" i="1" u="none" strike="noStrike" dirty="0">
                <a:solidFill>
                  <a:srgbClr val="000000"/>
                </a:solidFill>
                <a:latin typeface="Arial"/>
                <a:ea typeface="Arial"/>
                <a:cs typeface="Arial"/>
                <a:sym typeface="Arial"/>
              </a:rPr>
              <a:t>: To highlight </a:t>
            </a:r>
            <a:r>
              <a:rPr lang="en-US" i="1" dirty="0">
                <a:solidFill>
                  <a:srgbClr val="000000"/>
                </a:solidFill>
                <a:latin typeface="Arial"/>
                <a:ea typeface="Arial"/>
                <a:cs typeface="Arial"/>
                <a:sym typeface="Arial"/>
              </a:rPr>
              <a:t>the differences between friendly joking about and hurtful bullying.</a:t>
            </a:r>
            <a:endParaRPr lang="en-US" i="1" dirty="0">
              <a:solidFill>
                <a:srgbClr val="000000"/>
              </a:solidFill>
              <a:latin typeface="Calibri"/>
              <a:ea typeface="Arial"/>
              <a:cs typeface="Calibri"/>
              <a:sym typeface="Arial"/>
            </a:endParaRPr>
          </a:p>
          <a:p>
            <a:endParaRPr lang="en-US" i="1" dirty="0">
              <a:latin typeface="Arial"/>
              <a:ea typeface="Arial"/>
              <a:cs typeface="Arial"/>
            </a:endParaRPr>
          </a:p>
          <a:p>
            <a:pPr marL="342900" indent="-342900">
              <a:buAutoNum type="arabicPeriod"/>
            </a:pPr>
            <a:r>
              <a:rPr lang="en-US" dirty="0">
                <a:latin typeface="Arial"/>
                <a:ea typeface="Arial"/>
                <a:cs typeface="Arial"/>
              </a:rPr>
              <a:t>Read the slide to introduce the theme to your pupils. </a:t>
            </a:r>
            <a:endParaRPr lang="en-US" dirty="0">
              <a:highlight>
                <a:srgbClr val="FFFF00"/>
              </a:highlight>
              <a:latin typeface="Arial"/>
              <a:ea typeface="Arial"/>
              <a:cs typeface="Arial"/>
            </a:endParaRPr>
          </a:p>
          <a:p>
            <a:pPr marL="342900" indent="-342900">
              <a:buAutoNum type="arabicPeriod"/>
            </a:pPr>
            <a:r>
              <a:rPr lang="en-US" dirty="0">
                <a:latin typeface="Arial"/>
                <a:ea typeface="Arial"/>
                <a:cs typeface="Arial"/>
              </a:rPr>
              <a:t>A key challenge with bullying is that people can be unsure or unwilling to respond when they see or hear it happening, or unclear about the dividing line between playful joking about and hurtful bullying. But when we understand the hurt that bullying can cause, know how it differs from joking about and know positive ways to respond, we are all better equipped to help stop bullying.</a:t>
            </a:r>
            <a:endParaRPr lang="en-US" dirty="0">
              <a:highlight>
                <a:srgbClr val="FFFF00"/>
              </a:highlight>
              <a:latin typeface="Arial"/>
              <a:ea typeface="Arial"/>
              <a:cs typeface="Arial"/>
            </a:endParaRPr>
          </a:p>
          <a:p>
            <a:pPr>
              <a:buAutoNum type="arabicPeriod"/>
            </a:pPr>
            <a:endParaRPr lang="en-US" sz="1200" dirty="0">
              <a:highlight>
                <a:srgbClr val="FFFF00"/>
              </a:highlight>
              <a:latin typeface="Arial"/>
              <a:ea typeface="Arial"/>
              <a:cs typeface="Arial"/>
            </a:endParaRPr>
          </a:p>
        </p:txBody>
      </p:sp>
      <p:sp>
        <p:nvSpPr>
          <p:cNvPr id="4" name="Slide Number Placeholder 3"/>
          <p:cNvSpPr>
            <a:spLocks noGrp="1"/>
          </p:cNvSpPr>
          <p:nvPr>
            <p:ph type="sldNum" sz="quarter" idx="5"/>
          </p:nvPr>
        </p:nvSpPr>
        <p:spPr/>
        <p:txBody>
          <a:bodyPr/>
          <a:lstStyle/>
          <a:p>
            <a:fld id="{D21C3734-9E56-4093-A92D-8E0735ECF455}" type="slidenum">
              <a:rPr lang="en-GB" smtClean="0"/>
              <a:t>9</a:t>
            </a:fld>
            <a:endParaRPr lang="en-GB"/>
          </a:p>
        </p:txBody>
      </p:sp>
    </p:spTree>
    <p:extLst>
      <p:ext uri="{BB962C8B-B14F-4D97-AF65-F5344CB8AC3E}">
        <p14:creationId xmlns:p14="http://schemas.microsoft.com/office/powerpoint/2010/main" val="220199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anose="020B0604020202020204" pitchFamily="34" charset="0"/>
                <a:cs typeface="Arial" panose="020B0604020202020204" pitchFamily="34" charset="0"/>
              </a:rPr>
              <a:t>Starter activity | 10 minutes | Slide 2 of 5 | </a:t>
            </a:r>
            <a:r>
              <a:rPr lang="en-US" i="1" dirty="0">
                <a:latin typeface="Arial" panose="020B0604020202020204" pitchFamily="34" charset="0"/>
                <a:cs typeface="Arial" panose="020B0604020202020204" pitchFamily="34" charset="0"/>
              </a:rPr>
              <a:t>Aim: To highlight the differences between friendly joking about and hurtful bullying.</a:t>
            </a:r>
          </a:p>
          <a:p>
            <a:endParaRPr lang="en-US" i="1" dirty="0">
              <a:latin typeface="Arial" panose="020B0604020202020204" pitchFamily="34" charset="0"/>
              <a:cs typeface="Arial" panose="020B0604020202020204" pitchFamily="34" charset="0"/>
            </a:endParaRPr>
          </a:p>
          <a:p>
            <a:pPr>
              <a:buFont typeface="+mj-lt"/>
              <a:buAutoNum type="arabicPeriod"/>
            </a:pPr>
            <a:r>
              <a:rPr lang="en-US" dirty="0">
                <a:latin typeface="Arial" panose="020B0604020202020204" pitchFamily="34" charset="0"/>
                <a:cs typeface="Arial" panose="020B0604020202020204" pitchFamily="34" charset="0"/>
              </a:rPr>
              <a:t> Introduce the idea of joking about and bullying.</a:t>
            </a:r>
          </a:p>
          <a:p>
            <a:pPr>
              <a:buAutoNum type="arabicPeriod"/>
            </a:pPr>
            <a:r>
              <a:rPr lang="en-US" dirty="0">
                <a:latin typeface="Arial" panose="020B0604020202020204" pitchFamily="34" charset="0"/>
                <a:cs typeface="Arial" panose="020B0604020202020204" pitchFamily="34" charset="0"/>
              </a:rPr>
              <a:t> Pupils discuss and answer the questions on the slide. They can complete as a Think-Pair-Share activity or simply gather ideas as a class.</a:t>
            </a:r>
          </a:p>
          <a:p>
            <a:pPr>
              <a:buAutoNum type="arabicPeriod"/>
            </a:pPr>
            <a:r>
              <a:rPr lang="en-US" dirty="0">
                <a:latin typeface="Arial" panose="020B0604020202020204" pitchFamily="34" charset="0"/>
                <a:cs typeface="Arial" panose="020B0604020202020204" pitchFamily="34" charset="0"/>
              </a:rPr>
              <a:t> Use a show of hands, red, amber, green, emojis or have pupils move to a place in the room (active learning) to see how many pupils feel they would be confident to explain one or both of joking about and bullying to a friend. You can revisit this poll at the end of the lesson as one way to measure progress, so ask pupils to remember their responses.</a:t>
            </a:r>
          </a:p>
        </p:txBody>
      </p:sp>
      <p:sp>
        <p:nvSpPr>
          <p:cNvPr id="4" name="Slide Number Placeholder 3"/>
          <p:cNvSpPr>
            <a:spLocks noGrp="1"/>
          </p:cNvSpPr>
          <p:nvPr>
            <p:ph type="sldNum" sz="quarter" idx="5"/>
          </p:nvPr>
        </p:nvSpPr>
        <p:spPr/>
        <p:txBody>
          <a:bodyPr/>
          <a:lstStyle/>
          <a:p>
            <a:fld id="{D21C3734-9E56-4093-A92D-8E0735ECF455}" type="slidenum">
              <a:rPr lang="en-GB" smtClean="0"/>
              <a:t>10</a:t>
            </a:fld>
            <a:endParaRPr lang="en-GB"/>
          </a:p>
        </p:txBody>
      </p:sp>
    </p:spTree>
    <p:extLst>
      <p:ext uri="{BB962C8B-B14F-4D97-AF65-F5344CB8AC3E}">
        <p14:creationId xmlns:p14="http://schemas.microsoft.com/office/powerpoint/2010/main" val="762606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8.pn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20.emf"/><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20.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20.emf"/><Relationship Id="rId5" Type="http://schemas.openxmlformats.org/officeDocument/2006/relationships/image" Target="../media/image8.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20.emf"/><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20.emf"/><Relationship Id="rId5" Type="http://schemas.openxmlformats.org/officeDocument/2006/relationships/image" Target="../media/image8.pn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20.emf"/><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20.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4.xml"/><Relationship Id="rId6" Type="http://schemas.openxmlformats.org/officeDocument/2006/relationships/image" Target="../media/image20.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0.emf"/><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0.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0.emf"/><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20.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emf"/><Relationship Id="rId2" Type="http://schemas.openxmlformats.org/officeDocument/2006/relationships/image" Target="../media/image28.jpeg"/><Relationship Id="rId1" Type="http://schemas.openxmlformats.org/officeDocument/2006/relationships/slideMaster" Target="../slideMasters/slideMaster5.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20.emf"/><Relationship Id="rId5" Type="http://schemas.openxmlformats.org/officeDocument/2006/relationships/image" Target="../media/image8.png"/><Relationship Id="rId4" Type="http://schemas.openxmlformats.org/officeDocument/2006/relationships/image" Target="../media/image2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20.emf"/><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20.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emf"/><Relationship Id="rId4" Type="http://schemas.openxmlformats.org/officeDocument/2006/relationships/image" Target="../media/image8.png"/><Relationship Id="rId9"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8.png"/><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20.emf"/><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03257D-B73A-AD41-BA10-A8EED03C02C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46210" y="241031"/>
            <a:ext cx="1538467" cy="710704"/>
          </a:xfrm>
          <a:prstGeom prst="rect">
            <a:avLst/>
          </a:prstGeom>
        </p:spPr>
      </p:pic>
      <p:pic>
        <p:nvPicPr>
          <p:cNvPr id="2" name="Picture 1">
            <a:extLst>
              <a:ext uri="{FF2B5EF4-FFF2-40B4-BE49-F238E27FC236}">
                <a16:creationId xmlns:a16="http://schemas.microsoft.com/office/drawing/2014/main" id="{B8E6A009-C306-7BCA-B580-0BEC69A335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47505" y="5832389"/>
            <a:ext cx="3044495" cy="1025611"/>
          </a:xfrm>
          <a:prstGeom prst="rect">
            <a:avLst/>
          </a:prstGeom>
        </p:spPr>
      </p:pic>
      <p:pic>
        <p:nvPicPr>
          <p:cNvPr id="4" name="Picture 3">
            <a:extLst>
              <a:ext uri="{FF2B5EF4-FFF2-40B4-BE49-F238E27FC236}">
                <a16:creationId xmlns:a16="http://schemas.microsoft.com/office/drawing/2014/main" id="{7E95B816-A9C0-3D0E-1A54-A4B5D2D20764}"/>
              </a:ext>
            </a:extLst>
          </p:cNvPr>
          <p:cNvPicPr>
            <a:picLocks noChangeAspect="1"/>
          </p:cNvPicPr>
          <p:nvPr userDrawn="1"/>
        </p:nvPicPr>
        <p:blipFill>
          <a:blip r:embed="rId5"/>
          <a:stretch>
            <a:fillRect/>
          </a:stretch>
        </p:blipFill>
        <p:spPr>
          <a:xfrm>
            <a:off x="3578134" y="6239930"/>
            <a:ext cx="5035732" cy="603556"/>
          </a:xfrm>
          <a:prstGeom prst="rect">
            <a:avLst/>
          </a:prstGeom>
        </p:spPr>
      </p:pic>
    </p:spTree>
    <p:extLst>
      <p:ext uri="{BB962C8B-B14F-4D97-AF65-F5344CB8AC3E}">
        <p14:creationId xmlns:p14="http://schemas.microsoft.com/office/powerpoint/2010/main" val="280941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dden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1895E592-BC61-E748-96AF-859EBEE9DCCF}"/>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3" name="Picture 22">
            <a:extLst>
              <a:ext uri="{FF2B5EF4-FFF2-40B4-BE49-F238E27FC236}">
                <a16:creationId xmlns:a16="http://schemas.microsoft.com/office/drawing/2014/main" id="{A5C0C5FB-604F-BB4B-8D3E-AC2C040C9E4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6344" y="931863"/>
            <a:ext cx="877976" cy="1028941"/>
          </a:xfrm>
          <a:prstGeom prst="rect">
            <a:avLst/>
          </a:prstGeom>
        </p:spPr>
      </p:pic>
      <p:sp>
        <p:nvSpPr>
          <p:cNvPr id="11" name="Title 1">
            <a:extLst>
              <a:ext uri="{FF2B5EF4-FFF2-40B4-BE49-F238E27FC236}">
                <a16:creationId xmlns:a16="http://schemas.microsoft.com/office/drawing/2014/main" id="{743E5E73-037F-404D-8B45-A07A431CF904}"/>
              </a:ext>
            </a:extLst>
          </p:cNvPr>
          <p:cNvSpPr>
            <a:spLocks noGrp="1"/>
          </p:cNvSpPr>
          <p:nvPr>
            <p:ph type="title"/>
          </p:nvPr>
        </p:nvSpPr>
        <p:spPr>
          <a:xfrm>
            <a:off x="701749" y="932656"/>
            <a:ext cx="10625667" cy="999170"/>
          </a:xfrm>
          <a:prstGeom prst="rect">
            <a:avLst/>
          </a:prstGeom>
        </p:spPr>
        <p:txBody>
          <a:bodyPr/>
          <a:lstStyle>
            <a:lvl1pPr>
              <a:defRPr sz="4400"/>
            </a:lvl1pPr>
          </a:lstStyle>
          <a:p>
            <a:endParaRPr lang="en-US"/>
          </a:p>
        </p:txBody>
      </p:sp>
      <p:sp>
        <p:nvSpPr>
          <p:cNvPr id="17"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1895730"/>
            <a:ext cx="10652051" cy="4165601"/>
          </a:xfrm>
          <a:prstGeom prst="rect">
            <a:avLst/>
          </a:prstGeom>
        </p:spPr>
        <p:txBody>
          <a:bodyPr numCol="2">
            <a:normAutofit fontScale="85000" lnSpcReduction="20000"/>
          </a:bodyPr>
          <a:lstStyle/>
          <a:p>
            <a:pPr>
              <a:lnSpc>
                <a:spcPct val="120000"/>
              </a:lnSpc>
            </a:pPr>
            <a:endParaRPr lang="en-US" b="1"/>
          </a:p>
        </p:txBody>
      </p:sp>
      <p:pic>
        <p:nvPicPr>
          <p:cNvPr id="12" name="Picture 11">
            <a:extLst>
              <a:ext uri="{FF2B5EF4-FFF2-40B4-BE49-F238E27FC236}">
                <a16:creationId xmlns:a16="http://schemas.microsoft.com/office/drawing/2014/main" id="{F5F932B0-AD41-084C-9061-2B0994BBAD3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3" name="Picture 12">
            <a:extLst>
              <a:ext uri="{FF2B5EF4-FFF2-40B4-BE49-F238E27FC236}">
                <a16:creationId xmlns:a16="http://schemas.microsoft.com/office/drawing/2014/main" id="{B369D2BA-A9ED-3347-9FA2-991B5C1D59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5" name="Text Placeholder 2">
            <a:extLst>
              <a:ext uri="{FF2B5EF4-FFF2-40B4-BE49-F238E27FC236}">
                <a16:creationId xmlns:a16="http://schemas.microsoft.com/office/drawing/2014/main" id="{0E6B5B6A-E3DB-2B40-A2D8-EA584CCEA09F}"/>
              </a:ext>
            </a:extLst>
          </p:cNvPr>
          <p:cNvSpPr>
            <a:spLocks noGrp="1"/>
          </p:cNvSpPr>
          <p:nvPr>
            <p:ph type="body" sz="quarter" idx="15"/>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6" name="Text Placeholder 2">
            <a:extLst>
              <a:ext uri="{FF2B5EF4-FFF2-40B4-BE49-F238E27FC236}">
                <a16:creationId xmlns:a16="http://schemas.microsoft.com/office/drawing/2014/main" id="{1A598D6E-C1FB-0C4C-B788-8E3CE9FA22E4}"/>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18" name="TextBox 17">
            <a:extLst>
              <a:ext uri="{FF2B5EF4-FFF2-40B4-BE49-F238E27FC236}">
                <a16:creationId xmlns:a16="http://schemas.microsoft.com/office/drawing/2014/main" id="{5A3F3359-E83B-064C-8C31-32819E44ED20}"/>
              </a:ext>
            </a:extLst>
          </p:cNvPr>
          <p:cNvSpPr txBox="1"/>
          <p:nvPr userDrawn="1"/>
        </p:nvSpPr>
        <p:spPr>
          <a:xfrm>
            <a:off x="12205060" y="-3528"/>
            <a:ext cx="3284686" cy="64633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p:txBody>
      </p:sp>
      <p:pic>
        <p:nvPicPr>
          <p:cNvPr id="21" name="Picture 20">
            <a:extLst>
              <a:ext uri="{FF2B5EF4-FFF2-40B4-BE49-F238E27FC236}">
                <a16:creationId xmlns:a16="http://schemas.microsoft.com/office/drawing/2014/main" id="{2AACE5A0-9451-5646-8EB7-58F5B46A385A}"/>
              </a:ext>
            </a:extLst>
          </p:cNvPr>
          <p:cNvPicPr>
            <a:picLocks noChangeAspect="1"/>
          </p:cNvPicPr>
          <p:nvPr userDrawn="1"/>
        </p:nvPicPr>
        <p:blipFill>
          <a:blip r:embed="rId6"/>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170578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EB963CD5-D3E7-1948-A38B-BFD2A65BC8B4}"/>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1" name="Picture 20">
            <a:extLst>
              <a:ext uri="{FF2B5EF4-FFF2-40B4-BE49-F238E27FC236}">
                <a16:creationId xmlns:a16="http://schemas.microsoft.com/office/drawing/2014/main" id="{4AC92718-C75F-D144-A911-A5126E7A08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sp>
        <p:nvSpPr>
          <p:cNvPr id="11" name="Title 1">
            <a:extLst>
              <a:ext uri="{FF2B5EF4-FFF2-40B4-BE49-F238E27FC236}">
                <a16:creationId xmlns:a16="http://schemas.microsoft.com/office/drawing/2014/main" id="{743E5E73-037F-404D-8B45-A07A431CF904}"/>
              </a:ext>
            </a:extLst>
          </p:cNvPr>
          <p:cNvSpPr>
            <a:spLocks noGrp="1"/>
          </p:cNvSpPr>
          <p:nvPr>
            <p:ph type="title"/>
          </p:nvPr>
        </p:nvSpPr>
        <p:spPr>
          <a:xfrm>
            <a:off x="701749" y="932656"/>
            <a:ext cx="10625667" cy="999170"/>
          </a:xfrm>
          <a:prstGeom prst="rect">
            <a:avLst/>
          </a:prstGeom>
        </p:spPr>
        <p:txBody>
          <a:bodyPr/>
          <a:lstStyle>
            <a:lvl1pPr>
              <a:defRPr sz="4400"/>
            </a:lvl1pPr>
          </a:lstStyle>
          <a:p>
            <a:endParaRPr lang="en-US"/>
          </a:p>
        </p:txBody>
      </p:sp>
      <p:sp>
        <p:nvSpPr>
          <p:cNvPr id="13"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1895730"/>
            <a:ext cx="10652051" cy="4165601"/>
          </a:xfrm>
          <a:prstGeom prst="rect">
            <a:avLst/>
          </a:prstGeom>
        </p:spPr>
        <p:txBody>
          <a:bodyPr numCol="2">
            <a:normAutofit fontScale="85000" lnSpcReduction="20000"/>
          </a:bodyPr>
          <a:lstStyle/>
          <a:p>
            <a:pPr>
              <a:lnSpc>
                <a:spcPct val="120000"/>
              </a:lnSpc>
            </a:pPr>
            <a:endParaRPr lang="en-US" b="1"/>
          </a:p>
        </p:txBody>
      </p:sp>
      <p:pic>
        <p:nvPicPr>
          <p:cNvPr id="12" name="Picture 11">
            <a:extLst>
              <a:ext uri="{FF2B5EF4-FFF2-40B4-BE49-F238E27FC236}">
                <a16:creationId xmlns:a16="http://schemas.microsoft.com/office/drawing/2014/main" id="{254126C2-D810-6C44-AA18-5B19E94D093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7" name="Picture 16">
            <a:extLst>
              <a:ext uri="{FF2B5EF4-FFF2-40B4-BE49-F238E27FC236}">
                <a16:creationId xmlns:a16="http://schemas.microsoft.com/office/drawing/2014/main" id="{A12B407C-BE7A-E44A-9854-62C4A16626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5" name="Text Placeholder 2">
            <a:extLst>
              <a:ext uri="{FF2B5EF4-FFF2-40B4-BE49-F238E27FC236}">
                <a16:creationId xmlns:a16="http://schemas.microsoft.com/office/drawing/2014/main" id="{FE6C5EB8-245E-4046-A3D4-0C1268987176}"/>
              </a:ext>
            </a:extLst>
          </p:cNvPr>
          <p:cNvSpPr>
            <a:spLocks noGrp="1"/>
          </p:cNvSpPr>
          <p:nvPr>
            <p:ph type="body" sz="quarter" idx="15"/>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6" name="Text Placeholder 2">
            <a:extLst>
              <a:ext uri="{FF2B5EF4-FFF2-40B4-BE49-F238E27FC236}">
                <a16:creationId xmlns:a16="http://schemas.microsoft.com/office/drawing/2014/main" id="{2AFCDB19-E1E2-7145-BCC9-F155E0EEEF64}"/>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14" name="TextBox 13">
            <a:extLst>
              <a:ext uri="{FF2B5EF4-FFF2-40B4-BE49-F238E27FC236}">
                <a16:creationId xmlns:a16="http://schemas.microsoft.com/office/drawing/2014/main" id="{7DC56799-242F-0F47-AE23-69677E4627D8}"/>
              </a:ext>
            </a:extLst>
          </p:cNvPr>
          <p:cNvSpPr txBox="1"/>
          <p:nvPr userDrawn="1"/>
        </p:nvSpPr>
        <p:spPr>
          <a:xfrm>
            <a:off x="12205060" y="-3528"/>
            <a:ext cx="3284686" cy="64633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p:txBody>
      </p:sp>
      <p:pic>
        <p:nvPicPr>
          <p:cNvPr id="18" name="Picture 17">
            <a:extLst>
              <a:ext uri="{FF2B5EF4-FFF2-40B4-BE49-F238E27FC236}">
                <a16:creationId xmlns:a16="http://schemas.microsoft.com/office/drawing/2014/main" id="{902919B2-1A91-B440-9C66-598EB96DE837}"/>
              </a:ext>
            </a:extLst>
          </p:cNvPr>
          <p:cNvPicPr>
            <a:picLocks noChangeAspect="1"/>
          </p:cNvPicPr>
          <p:nvPr userDrawn="1"/>
        </p:nvPicPr>
        <p:blipFill>
          <a:blip r:embed="rId5"/>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16408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78497F34-CB72-0840-8815-6381B3C8DD25}"/>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6" name="Picture 25">
            <a:extLst>
              <a:ext uri="{FF2B5EF4-FFF2-40B4-BE49-F238E27FC236}">
                <a16:creationId xmlns:a16="http://schemas.microsoft.com/office/drawing/2014/main" id="{A4166533-DED1-0E48-8A8F-57E6C2F279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sp>
        <p:nvSpPr>
          <p:cNvPr id="17" name="Title 1">
            <a:extLst>
              <a:ext uri="{FF2B5EF4-FFF2-40B4-BE49-F238E27FC236}">
                <a16:creationId xmlns:a16="http://schemas.microsoft.com/office/drawing/2014/main" id="{743E5E73-037F-404D-8B45-A07A431CF904}"/>
              </a:ext>
            </a:extLst>
          </p:cNvPr>
          <p:cNvSpPr>
            <a:spLocks noGrp="1"/>
          </p:cNvSpPr>
          <p:nvPr>
            <p:ph type="title"/>
          </p:nvPr>
        </p:nvSpPr>
        <p:spPr>
          <a:xfrm>
            <a:off x="714485" y="1898186"/>
            <a:ext cx="4556763" cy="999170"/>
          </a:xfrm>
          <a:prstGeom prst="rect">
            <a:avLst/>
          </a:prstGeom>
        </p:spPr>
        <p:txBody>
          <a:bodyPr numCol="1"/>
          <a:lstStyle>
            <a:lvl1pPr>
              <a:defRPr>
                <a:latin typeface="+mn-lt"/>
              </a:defRPr>
            </a:lvl1pPr>
          </a:lstStyle>
          <a:p>
            <a:endParaRPr lang="en-US"/>
          </a:p>
        </p:txBody>
      </p:sp>
      <p:sp>
        <p:nvSpPr>
          <p:cNvPr id="18"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3104147"/>
            <a:ext cx="4569499" cy="2957184"/>
          </a:xfrm>
          <a:prstGeom prst="rect">
            <a:avLst/>
          </a:prstGeom>
        </p:spPr>
        <p:txBody>
          <a:bodyPr numCol="1">
            <a:normAutofit fontScale="85000" lnSpcReduction="20000"/>
          </a:bodyPr>
          <a:lstStyle>
            <a:lvl1pPr>
              <a:defRPr>
                <a:latin typeface="+mn-lt"/>
              </a:defRPr>
            </a:lvl1pPr>
          </a:lstStyle>
          <a:p>
            <a:pPr>
              <a:lnSpc>
                <a:spcPct val="120000"/>
              </a:lnSpc>
            </a:pPr>
            <a:endParaRPr lang="en-US" b="1"/>
          </a:p>
        </p:txBody>
      </p:sp>
      <p:sp>
        <p:nvSpPr>
          <p:cNvPr id="16" name="Content Placeholder 23">
            <a:extLst>
              <a:ext uri="{FF2B5EF4-FFF2-40B4-BE49-F238E27FC236}">
                <a16:creationId xmlns:a16="http://schemas.microsoft.com/office/drawing/2014/main" id="{0A8827C6-8840-4B48-B18A-9A05E67F6469}"/>
              </a:ext>
            </a:extLst>
          </p:cNvPr>
          <p:cNvSpPr>
            <a:spLocks noGrp="1"/>
          </p:cNvSpPr>
          <p:nvPr>
            <p:ph idx="14"/>
          </p:nvPr>
        </p:nvSpPr>
        <p:spPr>
          <a:xfrm>
            <a:off x="2683256" y="1048758"/>
            <a:ext cx="606484" cy="642637"/>
          </a:xfrm>
          <a:prstGeom prst="rect">
            <a:avLst/>
          </a:prstGeom>
        </p:spPr>
        <p:txBody>
          <a:bodyPr numCol="2">
            <a:normAutofit fontScale="85000" lnSpcReduction="20000"/>
          </a:bodyPr>
          <a:lstStyle>
            <a:lvl1pPr marL="0" indent="0">
              <a:buNone/>
              <a:defRPr/>
            </a:lvl1pPr>
          </a:lstStyle>
          <a:p>
            <a:pPr>
              <a:lnSpc>
                <a:spcPct val="120000"/>
              </a:lnSpc>
            </a:pPr>
            <a:endParaRPr lang="en-US" b="1"/>
          </a:p>
        </p:txBody>
      </p:sp>
      <p:pic>
        <p:nvPicPr>
          <p:cNvPr id="27" name="Picture 26">
            <a:extLst>
              <a:ext uri="{FF2B5EF4-FFF2-40B4-BE49-F238E27FC236}">
                <a16:creationId xmlns:a16="http://schemas.microsoft.com/office/drawing/2014/main" id="{2765ACB5-7400-7E4F-A51E-454A0241CC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31" name="Picture 30">
            <a:extLst>
              <a:ext uri="{FF2B5EF4-FFF2-40B4-BE49-F238E27FC236}">
                <a16:creationId xmlns:a16="http://schemas.microsoft.com/office/drawing/2014/main" id="{5E2353B0-424A-5D4B-9729-56A541D338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20" name="Text Placeholder 2">
            <a:extLst>
              <a:ext uri="{FF2B5EF4-FFF2-40B4-BE49-F238E27FC236}">
                <a16:creationId xmlns:a16="http://schemas.microsoft.com/office/drawing/2014/main" id="{D5CC461B-562F-9D45-AD1C-9284D49DB1E8}"/>
              </a:ext>
            </a:extLst>
          </p:cNvPr>
          <p:cNvSpPr>
            <a:spLocks noGrp="1"/>
          </p:cNvSpPr>
          <p:nvPr>
            <p:ph type="body" sz="quarter" idx="15"/>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21" name="Text Placeholder 2">
            <a:extLst>
              <a:ext uri="{FF2B5EF4-FFF2-40B4-BE49-F238E27FC236}">
                <a16:creationId xmlns:a16="http://schemas.microsoft.com/office/drawing/2014/main" id="{E65719CA-7EEF-4644-8C0C-3027B905E8A5}"/>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22" name="Picture Placeholder 6">
            <a:extLst>
              <a:ext uri="{FF2B5EF4-FFF2-40B4-BE49-F238E27FC236}">
                <a16:creationId xmlns:a16="http://schemas.microsoft.com/office/drawing/2014/main" id="{1D120C28-DA61-5744-BB7B-36B9763279A9}"/>
              </a:ext>
            </a:extLst>
          </p:cNvPr>
          <p:cNvSpPr>
            <a:spLocks noGrp="1"/>
          </p:cNvSpPr>
          <p:nvPr>
            <p:ph type="pic" sz="quarter" idx="13"/>
          </p:nvPr>
        </p:nvSpPr>
        <p:spPr>
          <a:xfrm>
            <a:off x="5840028" y="658800"/>
            <a:ext cx="6351972" cy="5551200"/>
          </a:xfrm>
          <a:prstGeom prst="rect">
            <a:avLst/>
          </a:prstGeom>
        </p:spPr>
        <p:txBody>
          <a:bodyPr wrap="square">
            <a:noAutofit/>
          </a:bodyPr>
          <a:lstStyle/>
          <a:p>
            <a:r>
              <a:rPr lang="en-US"/>
              <a:t>Click icon to add picture</a:t>
            </a:r>
            <a:endParaRPr lang="en-GB"/>
          </a:p>
        </p:txBody>
      </p:sp>
      <p:pic>
        <p:nvPicPr>
          <p:cNvPr id="19" name="Content Placeholder 7">
            <a:extLst>
              <a:ext uri="{FF2B5EF4-FFF2-40B4-BE49-F238E27FC236}">
                <a16:creationId xmlns:a16="http://schemas.microsoft.com/office/drawing/2014/main" id="{0A5BB6C8-AE60-904B-8B76-425A728ABB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797408" y="2275624"/>
            <a:ext cx="612000" cy="612000"/>
          </a:xfrm>
          <a:prstGeom prst="rect">
            <a:avLst/>
          </a:prstGeom>
        </p:spPr>
      </p:pic>
      <p:pic>
        <p:nvPicPr>
          <p:cNvPr id="23" name="Content Placeholder 9">
            <a:extLst>
              <a:ext uri="{FF2B5EF4-FFF2-40B4-BE49-F238E27FC236}">
                <a16:creationId xmlns:a16="http://schemas.microsoft.com/office/drawing/2014/main" id="{A79B2FA8-365C-2D49-970D-C279A396FE0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2285397" y="2275624"/>
            <a:ext cx="612000" cy="612000"/>
          </a:xfrm>
          <a:prstGeom prst="rect">
            <a:avLst/>
          </a:prstGeom>
        </p:spPr>
      </p:pic>
      <p:pic>
        <p:nvPicPr>
          <p:cNvPr id="29" name="Picture 28">
            <a:extLst>
              <a:ext uri="{FF2B5EF4-FFF2-40B4-BE49-F238E27FC236}">
                <a16:creationId xmlns:a16="http://schemas.microsoft.com/office/drawing/2014/main" id="{675EFB0B-7E68-4C4A-B158-D5DA06F7688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6543" t="6464" r="6662" b="6741"/>
          <a:stretch/>
        </p:blipFill>
        <p:spPr>
          <a:xfrm>
            <a:off x="13960071" y="2275624"/>
            <a:ext cx="612000" cy="612000"/>
          </a:xfrm>
          <a:prstGeom prst="rect">
            <a:avLst/>
          </a:prstGeom>
        </p:spPr>
      </p:pic>
      <p:pic>
        <p:nvPicPr>
          <p:cNvPr id="35" name="Picture 34">
            <a:extLst>
              <a:ext uri="{FF2B5EF4-FFF2-40B4-BE49-F238E27FC236}">
                <a16:creationId xmlns:a16="http://schemas.microsoft.com/office/drawing/2014/main" id="{32F841B9-E49B-F548-BC08-B29D1DEF185D}"/>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3122734" y="2275624"/>
            <a:ext cx="612000" cy="612000"/>
          </a:xfrm>
          <a:prstGeom prst="rect">
            <a:avLst/>
          </a:prstGeom>
        </p:spPr>
      </p:pic>
      <p:sp>
        <p:nvSpPr>
          <p:cNvPr id="36" name="TextBox 35">
            <a:extLst>
              <a:ext uri="{FF2B5EF4-FFF2-40B4-BE49-F238E27FC236}">
                <a16:creationId xmlns:a16="http://schemas.microsoft.com/office/drawing/2014/main" id="{52D3379E-867B-8647-85A4-E4ADA9F2838A}"/>
              </a:ext>
            </a:extLst>
          </p:cNvPr>
          <p:cNvSpPr txBox="1"/>
          <p:nvPr userDrawn="1"/>
        </p:nvSpPr>
        <p:spPr>
          <a:xfrm>
            <a:off x="12205059" y="-3528"/>
            <a:ext cx="3284686" cy="1908215"/>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a:p>
            <a:pPr marL="171450" indent="-171450">
              <a:spcAft>
                <a:spcPts val="0"/>
              </a:spcAft>
              <a:buFont typeface="Arial" panose="020B0604020202020204" pitchFamily="34" charset="0"/>
              <a:buChar char="•"/>
            </a:pPr>
            <a:r>
              <a:rPr lang="en-GB" sz="1200">
                <a:solidFill>
                  <a:schemeClr val="accent3"/>
                </a:solidFill>
              </a:rPr>
              <a:t>Copy and paste icons into object placeholder as appropriate.</a:t>
            </a:r>
          </a:p>
          <a:p>
            <a:pPr marL="628650" lvl="1" indent="-171450">
              <a:spcAft>
                <a:spcPts val="0"/>
              </a:spcAft>
              <a:buFont typeface="Arial" panose="020B0604020202020204" pitchFamily="34" charset="0"/>
              <a:buChar char="•"/>
            </a:pPr>
            <a:r>
              <a:rPr lang="en-GB" sz="1200">
                <a:solidFill>
                  <a:schemeClr val="accent3"/>
                </a:solidFill>
              </a:rPr>
              <a:t>Ear = listen</a:t>
            </a:r>
          </a:p>
          <a:p>
            <a:pPr marL="628650" lvl="1" indent="-171450">
              <a:spcAft>
                <a:spcPts val="0"/>
              </a:spcAft>
              <a:buFont typeface="Arial" panose="020B0604020202020204" pitchFamily="34" charset="0"/>
              <a:buChar char="•"/>
            </a:pPr>
            <a:r>
              <a:rPr lang="en-GB" sz="1200">
                <a:solidFill>
                  <a:schemeClr val="accent3"/>
                </a:solidFill>
              </a:rPr>
              <a:t>Question mark = question</a:t>
            </a:r>
          </a:p>
          <a:p>
            <a:pPr marL="628650" lvl="1" indent="-171450">
              <a:spcAft>
                <a:spcPts val="0"/>
              </a:spcAft>
              <a:buFont typeface="Arial" panose="020B0604020202020204" pitchFamily="34" charset="0"/>
              <a:buChar char="•"/>
            </a:pPr>
            <a:r>
              <a:rPr lang="en-GB" sz="1200">
                <a:solidFill>
                  <a:schemeClr val="accent3"/>
                </a:solidFill>
              </a:rPr>
              <a:t>Document = Your task</a:t>
            </a:r>
          </a:p>
          <a:p>
            <a:pPr marL="628650" lvl="1" indent="-171450">
              <a:spcAft>
                <a:spcPts val="0"/>
              </a:spcAft>
              <a:buFont typeface="Arial" panose="020B0604020202020204" pitchFamily="34" charset="0"/>
              <a:buChar char="•"/>
            </a:pPr>
            <a:r>
              <a:rPr lang="en-GB" sz="1200">
                <a:solidFill>
                  <a:schemeClr val="accent3"/>
                </a:solidFill>
              </a:rPr>
              <a:t>Play icon = Watch the film</a:t>
            </a:r>
          </a:p>
        </p:txBody>
      </p:sp>
      <p:pic>
        <p:nvPicPr>
          <p:cNvPr id="24" name="Picture 23">
            <a:extLst>
              <a:ext uri="{FF2B5EF4-FFF2-40B4-BE49-F238E27FC236}">
                <a16:creationId xmlns:a16="http://schemas.microsoft.com/office/drawing/2014/main" id="{6E225505-7C75-BE4E-8D64-1C736E6992D1}"/>
              </a:ext>
            </a:extLst>
          </p:cNvPr>
          <p:cNvPicPr>
            <a:picLocks noChangeAspect="1"/>
          </p:cNvPicPr>
          <p:nvPr userDrawn="1"/>
        </p:nvPicPr>
        <p:blipFill>
          <a:blip r:embed="rId9"/>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29147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EE21D5-63A0-DB42-9DB8-D7A74E4B29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9787" y="6194509"/>
            <a:ext cx="583442" cy="663491"/>
          </a:xfrm>
          <a:prstGeom prst="rect">
            <a:avLst/>
          </a:prstGeom>
        </p:spPr>
      </p:pic>
      <p:sp>
        <p:nvSpPr>
          <p:cNvPr id="8" name="TextBox 7">
            <a:extLst>
              <a:ext uri="{FF2B5EF4-FFF2-40B4-BE49-F238E27FC236}">
                <a16:creationId xmlns:a16="http://schemas.microsoft.com/office/drawing/2014/main" id="{628CD497-8613-BE4B-93A3-D29FF0677AF5}"/>
              </a:ext>
            </a:extLst>
          </p:cNvPr>
          <p:cNvSpPr txBox="1"/>
          <p:nvPr userDrawn="1"/>
        </p:nvSpPr>
        <p:spPr>
          <a:xfrm>
            <a:off x="12205060" y="-3528"/>
            <a:ext cx="3284686" cy="64633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p:txBody>
      </p:sp>
      <p:sp>
        <p:nvSpPr>
          <p:cNvPr id="9" name="Title 1">
            <a:extLst>
              <a:ext uri="{FF2B5EF4-FFF2-40B4-BE49-F238E27FC236}">
                <a16:creationId xmlns:a16="http://schemas.microsoft.com/office/drawing/2014/main" id="{AC510936-B6C6-5944-91E5-D33760CB7008}"/>
              </a:ext>
            </a:extLst>
          </p:cNvPr>
          <p:cNvSpPr txBox="1">
            <a:spLocks/>
          </p:cNvSpPr>
          <p:nvPr userDrawn="1"/>
        </p:nvSpPr>
        <p:spPr>
          <a:xfrm>
            <a:off x="2145791" y="1137604"/>
            <a:ext cx="7900418" cy="2291396"/>
          </a:xfrm>
          <a:prstGeom prst="rect">
            <a:avLst/>
          </a:prstGeom>
        </p:spPr>
        <p:txBody>
          <a:bodyPr anchor="ctr" anchorCtr="0"/>
          <a:lstStyle>
            <a:lvl1pPr algn="ctr" defTabSz="914294" rtl="0" eaLnBrk="1" latinLnBrk="0" hangingPunct="1">
              <a:lnSpc>
                <a:spcPct val="100000"/>
              </a:lnSpc>
              <a:spcBef>
                <a:spcPct val="0"/>
              </a:spcBef>
              <a:buNone/>
              <a:defRPr sz="6972" b="1" i="0" kern="1200" baseline="0">
                <a:solidFill>
                  <a:srgbClr val="37003C"/>
                </a:solidFill>
                <a:latin typeface="Premier League" panose="020B0504020203020204" pitchFamily="34" charset="0"/>
                <a:ea typeface="+mj-ea"/>
                <a:cs typeface="+mj-cs"/>
              </a:defRPr>
            </a:lvl1pPr>
          </a:lstStyle>
          <a:p>
            <a:r>
              <a:rPr lang="en-US">
                <a:solidFill>
                  <a:schemeClr val="tx1"/>
                </a:solidFill>
              </a:rPr>
              <a:t>Title</a:t>
            </a:r>
            <a:endParaRPr lang="en-GB">
              <a:solidFill>
                <a:schemeClr val="tx1"/>
              </a:solidFill>
            </a:endParaRPr>
          </a:p>
        </p:txBody>
      </p:sp>
      <p:sp>
        <p:nvSpPr>
          <p:cNvPr id="10" name="TextBox 9">
            <a:extLst>
              <a:ext uri="{FF2B5EF4-FFF2-40B4-BE49-F238E27FC236}">
                <a16:creationId xmlns:a16="http://schemas.microsoft.com/office/drawing/2014/main" id="{2CC6D721-61B7-CA41-86D5-D4556DC58B11}"/>
              </a:ext>
            </a:extLst>
          </p:cNvPr>
          <p:cNvSpPr txBox="1"/>
          <p:nvPr userDrawn="1"/>
        </p:nvSpPr>
        <p:spPr>
          <a:xfrm>
            <a:off x="3576000" y="3429000"/>
            <a:ext cx="5040000" cy="860400"/>
          </a:xfrm>
          <a:prstGeom prst="rect">
            <a:avLst/>
          </a:prstGeom>
          <a:noFill/>
        </p:spPr>
        <p:txBody>
          <a:bodyPr wrap="none" rtlCol="0" anchor="ctr">
            <a:noAutofit/>
          </a:bodyPr>
          <a:lstStyle/>
          <a:p>
            <a:pPr lvl="0" algn="ctr"/>
            <a:r>
              <a:rPr lang="en-US" sz="2500">
                <a:solidFill>
                  <a:schemeClr val="tx1"/>
                </a:solidFill>
                <a:latin typeface="Premier League" panose="020B0504020203020204" pitchFamily="34" charset="77"/>
              </a:rPr>
              <a:t>Resource/activity</a:t>
            </a:r>
          </a:p>
        </p:txBody>
      </p:sp>
      <p:sp>
        <p:nvSpPr>
          <p:cNvPr id="13" name="TextBox 12">
            <a:extLst>
              <a:ext uri="{FF2B5EF4-FFF2-40B4-BE49-F238E27FC236}">
                <a16:creationId xmlns:a16="http://schemas.microsoft.com/office/drawing/2014/main" id="{9F18F5D6-BD97-8C43-AFFF-D82BB29BF192}"/>
              </a:ext>
            </a:extLst>
          </p:cNvPr>
          <p:cNvSpPr txBox="1"/>
          <p:nvPr userDrawn="1"/>
        </p:nvSpPr>
        <p:spPr>
          <a:xfrm>
            <a:off x="3576000" y="6256800"/>
            <a:ext cx="5040000" cy="601200"/>
          </a:xfrm>
          <a:prstGeom prst="rect">
            <a:avLst/>
          </a:prstGeom>
          <a:noFill/>
        </p:spPr>
        <p:txBody>
          <a:bodyPr wrap="none" rtlCol="0" anchor="ctr">
            <a:noAutofit/>
          </a:bodyPr>
          <a:lstStyle/>
          <a:p>
            <a:pPr lvl="0" algn="ctr"/>
            <a:r>
              <a:rPr lang="en-US" sz="1800">
                <a:solidFill>
                  <a:schemeClr val="bg1"/>
                </a:solidFill>
                <a:latin typeface="Premier League" panose="020B0504020203020204" pitchFamily="34" charset="77"/>
              </a:rPr>
              <a:t>Key Stage</a:t>
            </a:r>
          </a:p>
        </p:txBody>
      </p:sp>
      <p:pic>
        <p:nvPicPr>
          <p:cNvPr id="11" name="Picture 10">
            <a:extLst>
              <a:ext uri="{FF2B5EF4-FFF2-40B4-BE49-F238E27FC236}">
                <a16:creationId xmlns:a16="http://schemas.microsoft.com/office/drawing/2014/main" id="{BFBE8D0B-A950-F340-B105-05FEF5096B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346210" y="241031"/>
            <a:ext cx="1538467" cy="710704"/>
          </a:xfrm>
          <a:prstGeom prst="rect">
            <a:avLst/>
          </a:prstGeom>
        </p:spPr>
      </p:pic>
    </p:spTree>
    <p:extLst>
      <p:ext uri="{BB962C8B-B14F-4D97-AF65-F5344CB8AC3E}">
        <p14:creationId xmlns:p14="http://schemas.microsoft.com/office/powerpoint/2010/main" val="182321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096"/>
            <a:ext cx="12192000" cy="6845807"/>
          </a:xfrm>
          <a:prstGeom prst="rect">
            <a:avLst/>
          </a:prstGeom>
        </p:spPr>
      </p:pic>
      <p:sp>
        <p:nvSpPr>
          <p:cNvPr id="18" name="Freeform 17">
            <a:extLst>
              <a:ext uri="{FF2B5EF4-FFF2-40B4-BE49-F238E27FC236}">
                <a16:creationId xmlns:a16="http://schemas.microsoft.com/office/drawing/2014/main" id="{3CD36B95-7392-B142-BB58-742650F8340A}"/>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2" name="Picture 21">
            <a:extLst>
              <a:ext uri="{FF2B5EF4-FFF2-40B4-BE49-F238E27FC236}">
                <a16:creationId xmlns:a16="http://schemas.microsoft.com/office/drawing/2014/main" id="{AF264589-8E55-5C47-8DAD-D9378A679C2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0" y="129599"/>
            <a:ext cx="1148049" cy="530349"/>
          </a:xfrm>
          <a:prstGeom prst="rect">
            <a:avLst/>
          </a:prstGeom>
        </p:spPr>
      </p:pic>
      <p:sp>
        <p:nvSpPr>
          <p:cNvPr id="17" name="Text Placeholder 5"/>
          <p:cNvSpPr>
            <a:spLocks noGrp="1"/>
          </p:cNvSpPr>
          <p:nvPr>
            <p:ph type="body" sz="quarter" idx="14"/>
          </p:nvPr>
        </p:nvSpPr>
        <p:spPr>
          <a:xfrm>
            <a:off x="502039" y="2045768"/>
            <a:ext cx="9359440" cy="1147484"/>
          </a:xfrm>
          <a:prstGeom prst="rect">
            <a:avLst/>
          </a:prstGeom>
          <a:solidFill>
            <a:schemeClr val="accent5"/>
          </a:solidFill>
        </p:spPr>
        <p:txBody>
          <a:bodyPr lIns="180000" tIns="180000" rIns="180000" bIns="180000" anchor="ctr" anchorCtr="0"/>
          <a:lstStyle>
            <a:lvl1pPr marL="0" indent="0">
              <a:lnSpc>
                <a:spcPct val="100000"/>
              </a:lnSpc>
              <a:spcAft>
                <a:spcPts val="0"/>
              </a:spcAft>
              <a:buFontTx/>
              <a:buNone/>
              <a:defRPr sz="4000" b="1" i="0" baseline="0">
                <a:solidFill>
                  <a:schemeClr val="accent1"/>
                </a:solidFill>
              </a:defRPr>
            </a:lvl1pPr>
            <a:lvl2pPr marL="233064" indent="0">
              <a:buNone/>
              <a:defRPr/>
            </a:lvl2pPr>
          </a:lstStyle>
          <a:p>
            <a:pPr lvl="0"/>
            <a:r>
              <a:rPr lang="en-US"/>
              <a:t>Click to edit Master text styles</a:t>
            </a:r>
          </a:p>
        </p:txBody>
      </p:sp>
      <p:pic>
        <p:nvPicPr>
          <p:cNvPr id="15" name="Picture 14">
            <a:extLst>
              <a:ext uri="{FF2B5EF4-FFF2-40B4-BE49-F238E27FC236}">
                <a16:creationId xmlns:a16="http://schemas.microsoft.com/office/drawing/2014/main" id="{8EA52DCA-17F9-3E4A-A9FC-5C607C73A4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6" name="Picture 15">
            <a:extLst>
              <a:ext uri="{FF2B5EF4-FFF2-40B4-BE49-F238E27FC236}">
                <a16:creationId xmlns:a16="http://schemas.microsoft.com/office/drawing/2014/main" id="{BDF8AFE4-5C1C-9846-A5B6-3DCDC29F4B0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3" name="Text Placeholder 8">
            <a:extLst>
              <a:ext uri="{FF2B5EF4-FFF2-40B4-BE49-F238E27FC236}">
                <a16:creationId xmlns:a16="http://schemas.microsoft.com/office/drawing/2014/main" id="{73D1F3C3-C74F-FE48-B428-8CDA90C03E9B}"/>
              </a:ext>
            </a:extLst>
          </p:cNvPr>
          <p:cNvSpPr>
            <a:spLocks noGrp="1"/>
          </p:cNvSpPr>
          <p:nvPr>
            <p:ph type="body" sz="quarter" idx="15"/>
          </p:nvPr>
        </p:nvSpPr>
        <p:spPr>
          <a:xfrm>
            <a:off x="1290957" y="3202582"/>
            <a:ext cx="10614537" cy="1899995"/>
          </a:xfrm>
          <a:prstGeom prst="rect">
            <a:avLst/>
          </a:prstGeom>
          <a:solidFill>
            <a:schemeClr val="accent1"/>
          </a:solidFill>
        </p:spPr>
        <p:txBody>
          <a:bodyPr lIns="180000" tIns="180000" rIns="180000" bIns="180000" anchor="ctr" anchorCtr="0"/>
          <a:lstStyle>
            <a:lvl1pPr marL="0" indent="0">
              <a:lnSpc>
                <a:spcPct val="100000"/>
              </a:lnSpc>
              <a:spcAft>
                <a:spcPts val="0"/>
              </a:spcAft>
              <a:buFont typeface="Arial" panose="020B0604020202020204" pitchFamily="34" charset="0"/>
              <a:buNone/>
              <a:defRPr sz="2400" b="1" i="0" baseline="0">
                <a:solidFill>
                  <a:schemeClr val="bg1"/>
                </a:solidFill>
                <a:latin typeface="Arial" panose="020B0604020202020204" pitchFamily="34" charset="0"/>
                <a:cs typeface="Arial" panose="020B0604020202020204" pitchFamily="34" charset="0"/>
              </a:defRPr>
            </a:lvl1pPr>
          </a:lstStyle>
          <a:p>
            <a:pPr lvl="0"/>
            <a:endParaRPr lang="en-US"/>
          </a:p>
        </p:txBody>
      </p:sp>
      <p:sp>
        <p:nvSpPr>
          <p:cNvPr id="19" name="Text Placeholder 2">
            <a:extLst>
              <a:ext uri="{FF2B5EF4-FFF2-40B4-BE49-F238E27FC236}">
                <a16:creationId xmlns:a16="http://schemas.microsoft.com/office/drawing/2014/main" id="{6D6E0100-F198-704C-9750-E3C6822F1C83}"/>
              </a:ext>
            </a:extLst>
          </p:cNvPr>
          <p:cNvSpPr>
            <a:spLocks noGrp="1"/>
          </p:cNvSpPr>
          <p:nvPr>
            <p:ph type="body" sz="quarter" idx="16"/>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21" name="Text Placeholder 2">
            <a:extLst>
              <a:ext uri="{FF2B5EF4-FFF2-40B4-BE49-F238E27FC236}">
                <a16:creationId xmlns:a16="http://schemas.microsoft.com/office/drawing/2014/main" id="{1C906E40-0075-434C-B1AF-B1FE7BD4661C}"/>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23" name="TextBox 22">
            <a:extLst>
              <a:ext uri="{FF2B5EF4-FFF2-40B4-BE49-F238E27FC236}">
                <a16:creationId xmlns:a16="http://schemas.microsoft.com/office/drawing/2014/main" id="{6EF80DE8-F018-5B4E-972F-90417CB65929}"/>
              </a:ext>
            </a:extLst>
          </p:cNvPr>
          <p:cNvSpPr txBox="1"/>
          <p:nvPr userDrawn="1"/>
        </p:nvSpPr>
        <p:spPr>
          <a:xfrm>
            <a:off x="12205060" y="-3528"/>
            <a:ext cx="3284686" cy="1538883"/>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a:p>
            <a:pPr marL="171450" indent="-171450">
              <a:spcAft>
                <a:spcPts val="1200"/>
              </a:spcAft>
              <a:buFont typeface="Arial" panose="020B0604020202020204" pitchFamily="34" charset="0"/>
              <a:buChar char="•"/>
            </a:pPr>
            <a:r>
              <a:rPr lang="en-GB" sz="1200">
                <a:solidFill>
                  <a:schemeClr val="accent3"/>
                </a:solidFill>
              </a:rPr>
              <a:t>For the learning outcomes slide, generally delete the top coloured box and just use the purple box, starting “Following this activity, you will be able to…“</a:t>
            </a:r>
          </a:p>
        </p:txBody>
      </p:sp>
      <p:pic>
        <p:nvPicPr>
          <p:cNvPr id="14" name="Picture 13">
            <a:extLst>
              <a:ext uri="{FF2B5EF4-FFF2-40B4-BE49-F238E27FC236}">
                <a16:creationId xmlns:a16="http://schemas.microsoft.com/office/drawing/2014/main" id="{B7E3D02F-8769-A346-AF59-4D22A806B7B7}"/>
              </a:ext>
            </a:extLst>
          </p:cNvPr>
          <p:cNvPicPr>
            <a:picLocks noChangeAspect="1"/>
          </p:cNvPicPr>
          <p:nvPr userDrawn="1"/>
        </p:nvPicPr>
        <p:blipFill>
          <a:blip r:embed="rId6"/>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260919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6B179386-3F0C-204F-AD48-6281ADE32781}"/>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1" name="Picture 20">
            <a:extLst>
              <a:ext uri="{FF2B5EF4-FFF2-40B4-BE49-F238E27FC236}">
                <a16:creationId xmlns:a16="http://schemas.microsoft.com/office/drawing/2014/main" id="{6CFD1F38-3208-544B-9394-E46C8E241AD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sp>
        <p:nvSpPr>
          <p:cNvPr id="17" name="Text Placeholder 5"/>
          <p:cNvSpPr>
            <a:spLocks noGrp="1"/>
          </p:cNvSpPr>
          <p:nvPr>
            <p:ph type="body" sz="quarter" idx="14"/>
          </p:nvPr>
        </p:nvSpPr>
        <p:spPr>
          <a:xfrm>
            <a:off x="502039" y="2045768"/>
            <a:ext cx="9359440" cy="1147484"/>
          </a:xfrm>
          <a:prstGeom prst="rect">
            <a:avLst/>
          </a:prstGeom>
          <a:solidFill>
            <a:schemeClr val="accent5"/>
          </a:solidFill>
        </p:spPr>
        <p:txBody>
          <a:bodyPr lIns="180000" tIns="180000" rIns="180000" bIns="180000" anchor="ctr" anchorCtr="0"/>
          <a:lstStyle>
            <a:lvl1pPr marL="0" indent="0">
              <a:lnSpc>
                <a:spcPct val="100000"/>
              </a:lnSpc>
              <a:spcAft>
                <a:spcPts val="0"/>
              </a:spcAft>
              <a:buFontTx/>
              <a:buNone/>
              <a:defRPr sz="4000" b="1" i="0" baseline="0">
                <a:solidFill>
                  <a:schemeClr val="accent1"/>
                </a:solidFill>
              </a:defRPr>
            </a:lvl1pPr>
            <a:lvl2pPr marL="233064" indent="0">
              <a:buNone/>
              <a:defRPr/>
            </a:lvl2pPr>
          </a:lstStyle>
          <a:p>
            <a:pPr lvl="0"/>
            <a:r>
              <a:rPr lang="en-US"/>
              <a:t>Click to edit Master text styles</a:t>
            </a:r>
          </a:p>
        </p:txBody>
      </p:sp>
      <p:sp>
        <p:nvSpPr>
          <p:cNvPr id="23" name="Text Placeholder 8"/>
          <p:cNvSpPr>
            <a:spLocks noGrp="1"/>
          </p:cNvSpPr>
          <p:nvPr>
            <p:ph type="body" sz="quarter" idx="15"/>
          </p:nvPr>
        </p:nvSpPr>
        <p:spPr>
          <a:xfrm>
            <a:off x="1290957" y="3202582"/>
            <a:ext cx="10614537" cy="1899995"/>
          </a:xfrm>
          <a:prstGeom prst="rect">
            <a:avLst/>
          </a:prstGeom>
          <a:solidFill>
            <a:schemeClr val="accent1"/>
          </a:solidFill>
        </p:spPr>
        <p:txBody>
          <a:bodyPr lIns="180000" tIns="180000" rIns="180000" bIns="180000" anchor="ctr" anchorCtr="0"/>
          <a:lstStyle>
            <a:lvl1pPr marL="342900" indent="-342900">
              <a:lnSpc>
                <a:spcPct val="100000"/>
              </a:lnSpc>
              <a:spcAft>
                <a:spcPts val="0"/>
              </a:spcAft>
              <a:buFont typeface="Arial" panose="020B0604020202020204" pitchFamily="34" charset="0"/>
              <a:buChar char="•"/>
              <a:defRPr sz="2400" b="0" i="0" baseline="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4" name="Picture 13">
            <a:extLst>
              <a:ext uri="{FF2B5EF4-FFF2-40B4-BE49-F238E27FC236}">
                <a16:creationId xmlns:a16="http://schemas.microsoft.com/office/drawing/2014/main" id="{4BC3A373-C258-7F41-947D-E2EB4A6941B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5" name="Picture 14">
            <a:extLst>
              <a:ext uri="{FF2B5EF4-FFF2-40B4-BE49-F238E27FC236}">
                <a16:creationId xmlns:a16="http://schemas.microsoft.com/office/drawing/2014/main" id="{285557FF-2345-FB41-A46F-94D52DECDD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1" name="Text Placeholder 2">
            <a:extLst>
              <a:ext uri="{FF2B5EF4-FFF2-40B4-BE49-F238E27FC236}">
                <a16:creationId xmlns:a16="http://schemas.microsoft.com/office/drawing/2014/main" id="{A3511B80-633D-B14E-A165-771533125286}"/>
              </a:ext>
            </a:extLst>
          </p:cNvPr>
          <p:cNvSpPr>
            <a:spLocks noGrp="1"/>
          </p:cNvSpPr>
          <p:nvPr>
            <p:ph type="body" sz="quarter" idx="16"/>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2" name="Text Placeholder 2">
            <a:extLst>
              <a:ext uri="{FF2B5EF4-FFF2-40B4-BE49-F238E27FC236}">
                <a16:creationId xmlns:a16="http://schemas.microsoft.com/office/drawing/2014/main" id="{16E57B21-0A9A-D848-9C58-12873CDF9E79}"/>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13" name="TextBox 12">
            <a:extLst>
              <a:ext uri="{FF2B5EF4-FFF2-40B4-BE49-F238E27FC236}">
                <a16:creationId xmlns:a16="http://schemas.microsoft.com/office/drawing/2014/main" id="{CDD65679-FDE7-9047-991F-2755D2901F41}"/>
              </a:ext>
            </a:extLst>
          </p:cNvPr>
          <p:cNvSpPr txBox="1"/>
          <p:nvPr userDrawn="1"/>
        </p:nvSpPr>
        <p:spPr>
          <a:xfrm>
            <a:off x="12205060" y="-3528"/>
            <a:ext cx="3284686" cy="1538883"/>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a:p>
            <a:pPr marL="171450" indent="-171450">
              <a:spcAft>
                <a:spcPts val="1200"/>
              </a:spcAft>
              <a:buFont typeface="Arial" panose="020B0604020202020204" pitchFamily="34" charset="0"/>
              <a:buChar char="•"/>
            </a:pPr>
            <a:r>
              <a:rPr lang="en-GB" sz="1200">
                <a:solidFill>
                  <a:schemeClr val="accent3"/>
                </a:solidFill>
              </a:rPr>
              <a:t>For the learning outcomes slide, generally delete the top coloured box and just use the purple box, starting “Following this activity, you will be able to…“</a:t>
            </a:r>
          </a:p>
        </p:txBody>
      </p:sp>
      <p:pic>
        <p:nvPicPr>
          <p:cNvPr id="18" name="Picture 17">
            <a:extLst>
              <a:ext uri="{FF2B5EF4-FFF2-40B4-BE49-F238E27FC236}">
                <a16:creationId xmlns:a16="http://schemas.microsoft.com/office/drawing/2014/main" id="{E4BE04E2-C789-B440-B746-C46308ACB1C8}"/>
              </a:ext>
            </a:extLst>
          </p:cNvPr>
          <p:cNvPicPr>
            <a:picLocks noChangeAspect="1"/>
          </p:cNvPicPr>
          <p:nvPr userDrawn="1"/>
        </p:nvPicPr>
        <p:blipFill>
          <a:blip r:embed="rId5"/>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258213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dden slide">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3791FD28-8A7C-FD41-B743-9B5777CF7D5A}"/>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3" name="Picture 22">
            <a:extLst>
              <a:ext uri="{FF2B5EF4-FFF2-40B4-BE49-F238E27FC236}">
                <a16:creationId xmlns:a16="http://schemas.microsoft.com/office/drawing/2014/main" id="{6743D222-B579-874C-950C-1EFC7C887ED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6344" y="931863"/>
            <a:ext cx="877976" cy="1028941"/>
          </a:xfrm>
          <a:prstGeom prst="rect">
            <a:avLst/>
          </a:prstGeom>
        </p:spPr>
      </p:pic>
      <p:sp>
        <p:nvSpPr>
          <p:cNvPr id="19" name="Title 1">
            <a:extLst>
              <a:ext uri="{FF2B5EF4-FFF2-40B4-BE49-F238E27FC236}">
                <a16:creationId xmlns:a16="http://schemas.microsoft.com/office/drawing/2014/main" id="{743E5E73-037F-404D-8B45-A07A431CF904}"/>
              </a:ext>
            </a:extLst>
          </p:cNvPr>
          <p:cNvSpPr>
            <a:spLocks noGrp="1"/>
          </p:cNvSpPr>
          <p:nvPr>
            <p:ph type="title"/>
          </p:nvPr>
        </p:nvSpPr>
        <p:spPr>
          <a:xfrm>
            <a:off x="701749" y="932656"/>
            <a:ext cx="10625667" cy="999170"/>
          </a:xfrm>
          <a:prstGeom prst="rect">
            <a:avLst/>
          </a:prstGeom>
        </p:spPr>
        <p:txBody>
          <a:bodyPr/>
          <a:lstStyle>
            <a:lvl1pPr>
              <a:defRPr sz="4400"/>
            </a:lvl1pPr>
          </a:lstStyle>
          <a:p>
            <a:endParaRPr lang="en-US"/>
          </a:p>
        </p:txBody>
      </p:sp>
      <p:sp>
        <p:nvSpPr>
          <p:cNvPr id="20"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1895730"/>
            <a:ext cx="10652051" cy="4165601"/>
          </a:xfrm>
          <a:prstGeom prst="rect">
            <a:avLst/>
          </a:prstGeom>
        </p:spPr>
        <p:txBody>
          <a:bodyPr numCol="2">
            <a:normAutofit fontScale="85000" lnSpcReduction="20000"/>
          </a:bodyPr>
          <a:lstStyle/>
          <a:p>
            <a:pPr>
              <a:lnSpc>
                <a:spcPct val="120000"/>
              </a:lnSpc>
            </a:pPr>
            <a:endParaRPr lang="en-US" b="1"/>
          </a:p>
        </p:txBody>
      </p:sp>
      <p:pic>
        <p:nvPicPr>
          <p:cNvPr id="16" name="Picture 15">
            <a:extLst>
              <a:ext uri="{FF2B5EF4-FFF2-40B4-BE49-F238E27FC236}">
                <a16:creationId xmlns:a16="http://schemas.microsoft.com/office/drawing/2014/main" id="{FA81E9D9-F06B-664F-853B-A887C70B2D6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22" name="Picture 21">
            <a:extLst>
              <a:ext uri="{FF2B5EF4-FFF2-40B4-BE49-F238E27FC236}">
                <a16:creationId xmlns:a16="http://schemas.microsoft.com/office/drawing/2014/main" id="{DFDEE2F8-33AD-7141-9592-81BA6098830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2" name="Text Placeholder 2">
            <a:extLst>
              <a:ext uri="{FF2B5EF4-FFF2-40B4-BE49-F238E27FC236}">
                <a16:creationId xmlns:a16="http://schemas.microsoft.com/office/drawing/2014/main" id="{73275636-A987-D54E-B638-CF9023376014}"/>
              </a:ext>
            </a:extLst>
          </p:cNvPr>
          <p:cNvSpPr>
            <a:spLocks noGrp="1"/>
          </p:cNvSpPr>
          <p:nvPr>
            <p:ph type="body" sz="quarter" idx="15"/>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5" name="Text Placeholder 2">
            <a:extLst>
              <a:ext uri="{FF2B5EF4-FFF2-40B4-BE49-F238E27FC236}">
                <a16:creationId xmlns:a16="http://schemas.microsoft.com/office/drawing/2014/main" id="{720B9E26-DA6A-8A44-B3A1-1B89443223C5}"/>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17" name="TextBox 16">
            <a:extLst>
              <a:ext uri="{FF2B5EF4-FFF2-40B4-BE49-F238E27FC236}">
                <a16:creationId xmlns:a16="http://schemas.microsoft.com/office/drawing/2014/main" id="{0403E6E8-94BF-684E-B67E-6FCB1E7E1F31}"/>
              </a:ext>
            </a:extLst>
          </p:cNvPr>
          <p:cNvSpPr txBox="1"/>
          <p:nvPr userDrawn="1"/>
        </p:nvSpPr>
        <p:spPr>
          <a:xfrm>
            <a:off x="12205060" y="-3528"/>
            <a:ext cx="3284686" cy="64633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p:txBody>
      </p:sp>
      <p:pic>
        <p:nvPicPr>
          <p:cNvPr id="18" name="Picture 17">
            <a:extLst>
              <a:ext uri="{FF2B5EF4-FFF2-40B4-BE49-F238E27FC236}">
                <a16:creationId xmlns:a16="http://schemas.microsoft.com/office/drawing/2014/main" id="{DE6AAC1C-8043-9944-8A1B-30B3E42D6A5A}"/>
              </a:ext>
            </a:extLst>
          </p:cNvPr>
          <p:cNvPicPr>
            <a:picLocks noChangeAspect="1"/>
          </p:cNvPicPr>
          <p:nvPr userDrawn="1"/>
        </p:nvPicPr>
        <p:blipFill>
          <a:blip r:embed="rId6"/>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3572595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A75321D1-168A-2D48-A776-D9778ACAF85C}"/>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1" name="Picture 20">
            <a:extLst>
              <a:ext uri="{FF2B5EF4-FFF2-40B4-BE49-F238E27FC236}">
                <a16:creationId xmlns:a16="http://schemas.microsoft.com/office/drawing/2014/main" id="{F8F4B1B2-72EC-4343-8174-056A445E91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sp>
        <p:nvSpPr>
          <p:cNvPr id="18" name="Title 1">
            <a:extLst>
              <a:ext uri="{FF2B5EF4-FFF2-40B4-BE49-F238E27FC236}">
                <a16:creationId xmlns:a16="http://schemas.microsoft.com/office/drawing/2014/main" id="{743E5E73-037F-404D-8B45-A07A431CF904}"/>
              </a:ext>
            </a:extLst>
          </p:cNvPr>
          <p:cNvSpPr>
            <a:spLocks noGrp="1"/>
          </p:cNvSpPr>
          <p:nvPr>
            <p:ph type="title"/>
          </p:nvPr>
        </p:nvSpPr>
        <p:spPr>
          <a:xfrm>
            <a:off x="701749" y="932656"/>
            <a:ext cx="10625667" cy="999170"/>
          </a:xfrm>
          <a:prstGeom prst="rect">
            <a:avLst/>
          </a:prstGeom>
        </p:spPr>
        <p:txBody>
          <a:bodyPr/>
          <a:lstStyle>
            <a:lvl1pPr>
              <a:defRPr sz="4400"/>
            </a:lvl1pPr>
          </a:lstStyle>
          <a:p>
            <a:endParaRPr lang="en-US"/>
          </a:p>
        </p:txBody>
      </p:sp>
      <p:sp>
        <p:nvSpPr>
          <p:cNvPr id="19"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1895730"/>
            <a:ext cx="10652051" cy="4165601"/>
          </a:xfrm>
          <a:prstGeom prst="rect">
            <a:avLst/>
          </a:prstGeom>
        </p:spPr>
        <p:txBody>
          <a:bodyPr numCol="2">
            <a:normAutofit fontScale="85000" lnSpcReduction="20000"/>
          </a:bodyPr>
          <a:lstStyle/>
          <a:p>
            <a:pPr>
              <a:lnSpc>
                <a:spcPct val="120000"/>
              </a:lnSpc>
            </a:pPr>
            <a:endParaRPr lang="en-US" b="1"/>
          </a:p>
        </p:txBody>
      </p:sp>
      <p:pic>
        <p:nvPicPr>
          <p:cNvPr id="10" name="Picture 9">
            <a:extLst>
              <a:ext uri="{FF2B5EF4-FFF2-40B4-BE49-F238E27FC236}">
                <a16:creationId xmlns:a16="http://schemas.microsoft.com/office/drawing/2014/main" id="{48B09A72-34D5-E446-A938-BCAAE97730D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1" name="Picture 10">
            <a:extLst>
              <a:ext uri="{FF2B5EF4-FFF2-40B4-BE49-F238E27FC236}">
                <a16:creationId xmlns:a16="http://schemas.microsoft.com/office/drawing/2014/main" id="{74E0338D-0A62-C542-80CF-B2A11F60C3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7" name="Text Placeholder 2">
            <a:extLst>
              <a:ext uri="{FF2B5EF4-FFF2-40B4-BE49-F238E27FC236}">
                <a16:creationId xmlns:a16="http://schemas.microsoft.com/office/drawing/2014/main" id="{49E28D61-A0F7-2948-9A50-DE3A7C67D68A}"/>
              </a:ext>
            </a:extLst>
          </p:cNvPr>
          <p:cNvSpPr>
            <a:spLocks noGrp="1"/>
          </p:cNvSpPr>
          <p:nvPr>
            <p:ph type="body" sz="quarter" idx="15"/>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20" name="Text Placeholder 2">
            <a:extLst>
              <a:ext uri="{FF2B5EF4-FFF2-40B4-BE49-F238E27FC236}">
                <a16:creationId xmlns:a16="http://schemas.microsoft.com/office/drawing/2014/main" id="{D492A330-9F36-644E-8238-AD7D69A71843}"/>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13" name="TextBox 12">
            <a:extLst>
              <a:ext uri="{FF2B5EF4-FFF2-40B4-BE49-F238E27FC236}">
                <a16:creationId xmlns:a16="http://schemas.microsoft.com/office/drawing/2014/main" id="{D1368A26-0FB2-9F4F-8E56-0DF053AFF8D6}"/>
              </a:ext>
            </a:extLst>
          </p:cNvPr>
          <p:cNvSpPr txBox="1"/>
          <p:nvPr userDrawn="1"/>
        </p:nvSpPr>
        <p:spPr>
          <a:xfrm>
            <a:off x="12205060" y="-3528"/>
            <a:ext cx="3284686" cy="64633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p:txBody>
      </p:sp>
      <p:pic>
        <p:nvPicPr>
          <p:cNvPr id="14" name="Picture 13">
            <a:extLst>
              <a:ext uri="{FF2B5EF4-FFF2-40B4-BE49-F238E27FC236}">
                <a16:creationId xmlns:a16="http://schemas.microsoft.com/office/drawing/2014/main" id="{3861C3A8-B823-D344-90EA-520F622B07A1}"/>
              </a:ext>
            </a:extLst>
          </p:cNvPr>
          <p:cNvPicPr>
            <a:picLocks noChangeAspect="1"/>
          </p:cNvPicPr>
          <p:nvPr userDrawn="1"/>
        </p:nvPicPr>
        <p:blipFill>
          <a:blip r:embed="rId5"/>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2961853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383CB19B-B89A-F44D-9226-AC3B49314F5C}"/>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2" name="Picture 21">
            <a:extLst>
              <a:ext uri="{FF2B5EF4-FFF2-40B4-BE49-F238E27FC236}">
                <a16:creationId xmlns:a16="http://schemas.microsoft.com/office/drawing/2014/main" id="{CB467CC1-EFCE-F24C-8512-86A5F30C6A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sp>
        <p:nvSpPr>
          <p:cNvPr id="17" name="Title 1">
            <a:extLst>
              <a:ext uri="{FF2B5EF4-FFF2-40B4-BE49-F238E27FC236}">
                <a16:creationId xmlns:a16="http://schemas.microsoft.com/office/drawing/2014/main" id="{743E5E73-037F-404D-8B45-A07A431CF904}"/>
              </a:ext>
            </a:extLst>
          </p:cNvPr>
          <p:cNvSpPr>
            <a:spLocks noGrp="1"/>
          </p:cNvSpPr>
          <p:nvPr>
            <p:ph type="title"/>
          </p:nvPr>
        </p:nvSpPr>
        <p:spPr>
          <a:xfrm>
            <a:off x="714485" y="1898186"/>
            <a:ext cx="4556763" cy="999170"/>
          </a:xfrm>
          <a:prstGeom prst="rect">
            <a:avLst/>
          </a:prstGeom>
        </p:spPr>
        <p:txBody>
          <a:bodyPr numCol="1"/>
          <a:lstStyle>
            <a:lvl1pPr>
              <a:defRPr>
                <a:latin typeface="+mn-lt"/>
              </a:defRPr>
            </a:lvl1pPr>
          </a:lstStyle>
          <a:p>
            <a:endParaRPr lang="en-US"/>
          </a:p>
        </p:txBody>
      </p:sp>
      <p:sp>
        <p:nvSpPr>
          <p:cNvPr id="18"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3104147"/>
            <a:ext cx="4569499" cy="2957184"/>
          </a:xfrm>
          <a:prstGeom prst="rect">
            <a:avLst/>
          </a:prstGeom>
        </p:spPr>
        <p:txBody>
          <a:bodyPr numCol="1">
            <a:normAutofit fontScale="85000" lnSpcReduction="20000"/>
          </a:bodyPr>
          <a:lstStyle>
            <a:lvl1pPr>
              <a:defRPr>
                <a:latin typeface="+mn-lt"/>
              </a:defRPr>
            </a:lvl1pPr>
          </a:lstStyle>
          <a:p>
            <a:pPr>
              <a:lnSpc>
                <a:spcPct val="120000"/>
              </a:lnSpc>
            </a:pPr>
            <a:endParaRPr lang="en-US" b="1"/>
          </a:p>
        </p:txBody>
      </p:sp>
      <p:sp>
        <p:nvSpPr>
          <p:cNvPr id="16" name="Content Placeholder 23">
            <a:extLst>
              <a:ext uri="{FF2B5EF4-FFF2-40B4-BE49-F238E27FC236}">
                <a16:creationId xmlns:a16="http://schemas.microsoft.com/office/drawing/2014/main" id="{0A8827C6-8840-4B48-B18A-9A05E67F6469}"/>
              </a:ext>
            </a:extLst>
          </p:cNvPr>
          <p:cNvSpPr>
            <a:spLocks noGrp="1"/>
          </p:cNvSpPr>
          <p:nvPr>
            <p:ph idx="14"/>
          </p:nvPr>
        </p:nvSpPr>
        <p:spPr>
          <a:xfrm>
            <a:off x="2683256" y="1048758"/>
            <a:ext cx="606484" cy="642637"/>
          </a:xfrm>
          <a:prstGeom prst="rect">
            <a:avLst/>
          </a:prstGeom>
        </p:spPr>
        <p:txBody>
          <a:bodyPr numCol="2">
            <a:normAutofit fontScale="85000" lnSpcReduction="20000"/>
          </a:bodyPr>
          <a:lstStyle>
            <a:lvl1pPr marL="0" indent="0">
              <a:buNone/>
              <a:defRPr/>
            </a:lvl1pPr>
          </a:lstStyle>
          <a:p>
            <a:pPr>
              <a:lnSpc>
                <a:spcPct val="120000"/>
              </a:lnSpc>
            </a:pPr>
            <a:endParaRPr lang="en-US" b="1"/>
          </a:p>
        </p:txBody>
      </p:sp>
      <p:pic>
        <p:nvPicPr>
          <p:cNvPr id="24" name="Picture 23">
            <a:extLst>
              <a:ext uri="{FF2B5EF4-FFF2-40B4-BE49-F238E27FC236}">
                <a16:creationId xmlns:a16="http://schemas.microsoft.com/office/drawing/2014/main" id="{0FAB65FB-95D4-1C44-8AFA-4C2CE5F5F7E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27" name="Picture 26">
            <a:extLst>
              <a:ext uri="{FF2B5EF4-FFF2-40B4-BE49-F238E27FC236}">
                <a16:creationId xmlns:a16="http://schemas.microsoft.com/office/drawing/2014/main" id="{EE90AF22-D224-0B48-B5F8-5C7C8DCD3B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28" name="Text Placeholder 2">
            <a:extLst>
              <a:ext uri="{FF2B5EF4-FFF2-40B4-BE49-F238E27FC236}">
                <a16:creationId xmlns:a16="http://schemas.microsoft.com/office/drawing/2014/main" id="{219A4C95-565C-DC4B-8F37-336612213E85}"/>
              </a:ext>
            </a:extLst>
          </p:cNvPr>
          <p:cNvSpPr>
            <a:spLocks noGrp="1"/>
          </p:cNvSpPr>
          <p:nvPr>
            <p:ph type="body" sz="quarter" idx="15"/>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31" name="Text Placeholder 2">
            <a:extLst>
              <a:ext uri="{FF2B5EF4-FFF2-40B4-BE49-F238E27FC236}">
                <a16:creationId xmlns:a16="http://schemas.microsoft.com/office/drawing/2014/main" id="{58DF85CF-DE9B-A040-83EC-2B71342D5409}"/>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33" name="Picture Placeholder 6">
            <a:extLst>
              <a:ext uri="{FF2B5EF4-FFF2-40B4-BE49-F238E27FC236}">
                <a16:creationId xmlns:a16="http://schemas.microsoft.com/office/drawing/2014/main" id="{B5CCA616-7853-0340-8EBD-5B36194B6F20}"/>
              </a:ext>
            </a:extLst>
          </p:cNvPr>
          <p:cNvSpPr>
            <a:spLocks noGrp="1"/>
          </p:cNvSpPr>
          <p:nvPr>
            <p:ph type="pic" sz="quarter" idx="13"/>
          </p:nvPr>
        </p:nvSpPr>
        <p:spPr>
          <a:xfrm>
            <a:off x="5840028" y="658800"/>
            <a:ext cx="6351972" cy="5551200"/>
          </a:xfrm>
          <a:prstGeom prst="rect">
            <a:avLst/>
          </a:prstGeom>
        </p:spPr>
        <p:txBody>
          <a:bodyPr wrap="square">
            <a:noAutofit/>
          </a:bodyPr>
          <a:lstStyle/>
          <a:p>
            <a:r>
              <a:rPr lang="en-US"/>
              <a:t>Click icon to add picture</a:t>
            </a:r>
            <a:endParaRPr lang="en-GB"/>
          </a:p>
        </p:txBody>
      </p:sp>
      <p:pic>
        <p:nvPicPr>
          <p:cNvPr id="19" name="Content Placeholder 7">
            <a:extLst>
              <a:ext uri="{FF2B5EF4-FFF2-40B4-BE49-F238E27FC236}">
                <a16:creationId xmlns:a16="http://schemas.microsoft.com/office/drawing/2014/main" id="{4583FEA4-3D1B-D749-BC3D-DA35EDA8E0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797408" y="2275624"/>
            <a:ext cx="612000" cy="612000"/>
          </a:xfrm>
          <a:prstGeom prst="rect">
            <a:avLst/>
          </a:prstGeom>
        </p:spPr>
      </p:pic>
      <p:pic>
        <p:nvPicPr>
          <p:cNvPr id="29" name="Content Placeholder 9">
            <a:extLst>
              <a:ext uri="{FF2B5EF4-FFF2-40B4-BE49-F238E27FC236}">
                <a16:creationId xmlns:a16="http://schemas.microsoft.com/office/drawing/2014/main" id="{40B3554C-636A-6345-ACD4-C1F69F4984B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2285397" y="2275624"/>
            <a:ext cx="612000" cy="612000"/>
          </a:xfrm>
          <a:prstGeom prst="rect">
            <a:avLst/>
          </a:prstGeom>
        </p:spPr>
      </p:pic>
      <p:pic>
        <p:nvPicPr>
          <p:cNvPr id="34" name="Picture 33">
            <a:extLst>
              <a:ext uri="{FF2B5EF4-FFF2-40B4-BE49-F238E27FC236}">
                <a16:creationId xmlns:a16="http://schemas.microsoft.com/office/drawing/2014/main" id="{7373FBBC-05FB-ED48-BE64-E5A36EB8267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6543" t="6464" r="6662" b="6741"/>
          <a:stretch/>
        </p:blipFill>
        <p:spPr>
          <a:xfrm>
            <a:off x="13960071" y="2275624"/>
            <a:ext cx="612000" cy="612000"/>
          </a:xfrm>
          <a:prstGeom prst="rect">
            <a:avLst/>
          </a:prstGeom>
        </p:spPr>
      </p:pic>
      <p:pic>
        <p:nvPicPr>
          <p:cNvPr id="35" name="Picture 34">
            <a:extLst>
              <a:ext uri="{FF2B5EF4-FFF2-40B4-BE49-F238E27FC236}">
                <a16:creationId xmlns:a16="http://schemas.microsoft.com/office/drawing/2014/main" id="{FADD00DC-2123-E746-B2C6-B2593487D01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3122734" y="2275624"/>
            <a:ext cx="612000" cy="612000"/>
          </a:xfrm>
          <a:prstGeom prst="rect">
            <a:avLst/>
          </a:prstGeom>
        </p:spPr>
      </p:pic>
      <p:sp>
        <p:nvSpPr>
          <p:cNvPr id="36" name="TextBox 35">
            <a:extLst>
              <a:ext uri="{FF2B5EF4-FFF2-40B4-BE49-F238E27FC236}">
                <a16:creationId xmlns:a16="http://schemas.microsoft.com/office/drawing/2014/main" id="{B559AF96-D5D5-B24C-9CD4-725267BC41EE}"/>
              </a:ext>
            </a:extLst>
          </p:cNvPr>
          <p:cNvSpPr txBox="1"/>
          <p:nvPr userDrawn="1"/>
        </p:nvSpPr>
        <p:spPr>
          <a:xfrm>
            <a:off x="12205059" y="-3528"/>
            <a:ext cx="3284686" cy="1908215"/>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a:p>
            <a:pPr marL="171450" indent="-171450">
              <a:spcAft>
                <a:spcPts val="0"/>
              </a:spcAft>
              <a:buFont typeface="Arial" panose="020B0604020202020204" pitchFamily="34" charset="0"/>
              <a:buChar char="•"/>
            </a:pPr>
            <a:r>
              <a:rPr lang="en-GB" sz="1200">
                <a:solidFill>
                  <a:schemeClr val="accent3"/>
                </a:solidFill>
              </a:rPr>
              <a:t>Copy and paste icons into object placeholder as appropriate.</a:t>
            </a:r>
          </a:p>
          <a:p>
            <a:pPr marL="628650" lvl="1" indent="-171450">
              <a:spcAft>
                <a:spcPts val="0"/>
              </a:spcAft>
              <a:buFont typeface="Arial" panose="020B0604020202020204" pitchFamily="34" charset="0"/>
              <a:buChar char="•"/>
            </a:pPr>
            <a:r>
              <a:rPr lang="en-GB" sz="1200">
                <a:solidFill>
                  <a:schemeClr val="accent3"/>
                </a:solidFill>
              </a:rPr>
              <a:t>Ear = listen</a:t>
            </a:r>
          </a:p>
          <a:p>
            <a:pPr marL="628650" lvl="1" indent="-171450">
              <a:spcAft>
                <a:spcPts val="0"/>
              </a:spcAft>
              <a:buFont typeface="Arial" panose="020B0604020202020204" pitchFamily="34" charset="0"/>
              <a:buChar char="•"/>
            </a:pPr>
            <a:r>
              <a:rPr lang="en-GB" sz="1200">
                <a:solidFill>
                  <a:schemeClr val="accent3"/>
                </a:solidFill>
              </a:rPr>
              <a:t>Question mark = question</a:t>
            </a:r>
          </a:p>
          <a:p>
            <a:pPr marL="628650" lvl="1" indent="-171450">
              <a:spcAft>
                <a:spcPts val="0"/>
              </a:spcAft>
              <a:buFont typeface="Arial" panose="020B0604020202020204" pitchFamily="34" charset="0"/>
              <a:buChar char="•"/>
            </a:pPr>
            <a:r>
              <a:rPr lang="en-GB" sz="1200">
                <a:solidFill>
                  <a:schemeClr val="accent3"/>
                </a:solidFill>
              </a:rPr>
              <a:t>Document = Your task</a:t>
            </a:r>
          </a:p>
          <a:p>
            <a:pPr marL="628650" lvl="1" indent="-171450">
              <a:spcAft>
                <a:spcPts val="0"/>
              </a:spcAft>
              <a:buFont typeface="Arial" panose="020B0604020202020204" pitchFamily="34" charset="0"/>
              <a:buChar char="•"/>
            </a:pPr>
            <a:r>
              <a:rPr lang="en-GB" sz="1200">
                <a:solidFill>
                  <a:schemeClr val="accent3"/>
                </a:solidFill>
              </a:rPr>
              <a:t>Play icon = Watch the film</a:t>
            </a:r>
          </a:p>
        </p:txBody>
      </p:sp>
      <p:pic>
        <p:nvPicPr>
          <p:cNvPr id="20" name="Picture 19">
            <a:extLst>
              <a:ext uri="{FF2B5EF4-FFF2-40B4-BE49-F238E27FC236}">
                <a16:creationId xmlns:a16="http://schemas.microsoft.com/office/drawing/2014/main" id="{8FF91BCA-C7EF-E746-8907-99741697159E}"/>
              </a:ext>
            </a:extLst>
          </p:cNvPr>
          <p:cNvPicPr>
            <a:picLocks noChangeAspect="1"/>
          </p:cNvPicPr>
          <p:nvPr userDrawn="1"/>
        </p:nvPicPr>
        <p:blipFill>
          <a:blip r:embed="rId9"/>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1902996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C9AAEB-99FB-144A-8D90-0B05E3DBA6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9787" y="6194509"/>
            <a:ext cx="583442" cy="663491"/>
          </a:xfrm>
          <a:prstGeom prst="rect">
            <a:avLst/>
          </a:prstGeom>
        </p:spPr>
      </p:pic>
      <p:pic>
        <p:nvPicPr>
          <p:cNvPr id="17" name="Picture 16">
            <a:extLst>
              <a:ext uri="{FF2B5EF4-FFF2-40B4-BE49-F238E27FC236}">
                <a16:creationId xmlns:a16="http://schemas.microsoft.com/office/drawing/2014/main" id="{338BED15-E8BD-E649-B9A4-7922C417C5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81004" y="205572"/>
            <a:ext cx="2875483" cy="830997"/>
          </a:xfrm>
          <a:prstGeom prst="rect">
            <a:avLst/>
          </a:prstGeom>
        </p:spPr>
      </p:pic>
      <p:sp>
        <p:nvSpPr>
          <p:cNvPr id="8" name="TextBox 7">
            <a:extLst>
              <a:ext uri="{FF2B5EF4-FFF2-40B4-BE49-F238E27FC236}">
                <a16:creationId xmlns:a16="http://schemas.microsoft.com/office/drawing/2014/main" id="{01901DEC-A422-FF40-BB50-9CBFE4FEE424}"/>
              </a:ext>
            </a:extLst>
          </p:cNvPr>
          <p:cNvSpPr txBox="1"/>
          <p:nvPr userDrawn="1"/>
        </p:nvSpPr>
        <p:spPr>
          <a:xfrm>
            <a:off x="12205060" y="-3528"/>
            <a:ext cx="3284686" cy="64633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p:txBody>
      </p:sp>
      <p:sp>
        <p:nvSpPr>
          <p:cNvPr id="9" name="Title 1">
            <a:extLst>
              <a:ext uri="{FF2B5EF4-FFF2-40B4-BE49-F238E27FC236}">
                <a16:creationId xmlns:a16="http://schemas.microsoft.com/office/drawing/2014/main" id="{DE32BC4D-C86A-B74D-91DF-D04027E899A2}"/>
              </a:ext>
            </a:extLst>
          </p:cNvPr>
          <p:cNvSpPr txBox="1">
            <a:spLocks/>
          </p:cNvSpPr>
          <p:nvPr userDrawn="1"/>
        </p:nvSpPr>
        <p:spPr>
          <a:xfrm>
            <a:off x="2145791" y="1137604"/>
            <a:ext cx="7900418" cy="2291396"/>
          </a:xfrm>
          <a:prstGeom prst="rect">
            <a:avLst/>
          </a:prstGeom>
        </p:spPr>
        <p:txBody>
          <a:bodyPr anchor="ctr" anchorCtr="0"/>
          <a:lstStyle>
            <a:lvl1pPr algn="ctr" defTabSz="914294" rtl="0" eaLnBrk="1" latinLnBrk="0" hangingPunct="1">
              <a:lnSpc>
                <a:spcPct val="100000"/>
              </a:lnSpc>
              <a:spcBef>
                <a:spcPct val="0"/>
              </a:spcBef>
              <a:buNone/>
              <a:defRPr sz="6972" b="1" i="0" kern="1200" baseline="0">
                <a:solidFill>
                  <a:srgbClr val="37003C"/>
                </a:solidFill>
                <a:latin typeface="Premier League" panose="020B0504020203020204" pitchFamily="34" charset="0"/>
                <a:ea typeface="+mj-ea"/>
                <a:cs typeface="+mj-cs"/>
              </a:defRPr>
            </a:lvl1pPr>
          </a:lstStyle>
          <a:p>
            <a:r>
              <a:rPr lang="en-US">
                <a:solidFill>
                  <a:schemeClr val="tx1"/>
                </a:solidFill>
              </a:rPr>
              <a:t>Title</a:t>
            </a:r>
            <a:endParaRPr lang="en-GB">
              <a:solidFill>
                <a:schemeClr val="tx1"/>
              </a:solidFill>
            </a:endParaRPr>
          </a:p>
        </p:txBody>
      </p:sp>
      <p:sp>
        <p:nvSpPr>
          <p:cNvPr id="10" name="TextBox 9">
            <a:extLst>
              <a:ext uri="{FF2B5EF4-FFF2-40B4-BE49-F238E27FC236}">
                <a16:creationId xmlns:a16="http://schemas.microsoft.com/office/drawing/2014/main" id="{10CC9726-0BF6-E446-A94F-B03880B53057}"/>
              </a:ext>
            </a:extLst>
          </p:cNvPr>
          <p:cNvSpPr txBox="1"/>
          <p:nvPr userDrawn="1"/>
        </p:nvSpPr>
        <p:spPr>
          <a:xfrm>
            <a:off x="3576000" y="3429000"/>
            <a:ext cx="5040000" cy="860400"/>
          </a:xfrm>
          <a:prstGeom prst="rect">
            <a:avLst/>
          </a:prstGeom>
          <a:noFill/>
        </p:spPr>
        <p:txBody>
          <a:bodyPr wrap="none" rtlCol="0" anchor="ctr">
            <a:noAutofit/>
          </a:bodyPr>
          <a:lstStyle/>
          <a:p>
            <a:pPr lvl="0" algn="ctr"/>
            <a:r>
              <a:rPr lang="en-US" sz="2500">
                <a:solidFill>
                  <a:schemeClr val="tx1"/>
                </a:solidFill>
                <a:latin typeface="Premier League" panose="020B0504020203020204" pitchFamily="34" charset="77"/>
              </a:rPr>
              <a:t>Resource/activity</a:t>
            </a:r>
          </a:p>
        </p:txBody>
      </p:sp>
      <p:sp>
        <p:nvSpPr>
          <p:cNvPr id="12" name="TextBox 11">
            <a:extLst>
              <a:ext uri="{FF2B5EF4-FFF2-40B4-BE49-F238E27FC236}">
                <a16:creationId xmlns:a16="http://schemas.microsoft.com/office/drawing/2014/main" id="{466F9203-1C0F-CD4F-A384-4DD6FD88CB83}"/>
              </a:ext>
            </a:extLst>
          </p:cNvPr>
          <p:cNvSpPr txBox="1"/>
          <p:nvPr userDrawn="1"/>
        </p:nvSpPr>
        <p:spPr>
          <a:xfrm>
            <a:off x="3576000" y="6256800"/>
            <a:ext cx="5040000" cy="601200"/>
          </a:xfrm>
          <a:prstGeom prst="rect">
            <a:avLst/>
          </a:prstGeom>
          <a:noFill/>
        </p:spPr>
        <p:txBody>
          <a:bodyPr wrap="none" rtlCol="0" anchor="ctr">
            <a:noAutofit/>
          </a:bodyPr>
          <a:lstStyle/>
          <a:p>
            <a:pPr lvl="0" algn="ctr"/>
            <a:r>
              <a:rPr lang="en-US" sz="1800">
                <a:solidFill>
                  <a:schemeClr val="bg1"/>
                </a:solidFill>
                <a:latin typeface="Premier League" panose="020B0504020203020204" pitchFamily="34" charset="77"/>
              </a:rPr>
              <a:t>Key Stage</a:t>
            </a:r>
          </a:p>
        </p:txBody>
      </p:sp>
    </p:spTree>
    <p:extLst>
      <p:ext uri="{BB962C8B-B14F-4D97-AF65-F5344CB8AC3E}">
        <p14:creationId xmlns:p14="http://schemas.microsoft.com/office/powerpoint/2010/main" val="96339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6096"/>
            <a:ext cx="12192000" cy="6845807"/>
          </a:xfrm>
          <a:prstGeom prst="rect">
            <a:avLst/>
          </a:prstGeom>
        </p:spPr>
      </p:pic>
      <p:sp>
        <p:nvSpPr>
          <p:cNvPr id="20" name="Freeform 19">
            <a:extLst>
              <a:ext uri="{FF2B5EF4-FFF2-40B4-BE49-F238E27FC236}">
                <a16:creationId xmlns:a16="http://schemas.microsoft.com/office/drawing/2014/main" id="{E1CBCB2A-4001-8342-B464-1AE29A593B15}"/>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1" name="Picture 20">
            <a:extLst>
              <a:ext uri="{FF2B5EF4-FFF2-40B4-BE49-F238E27FC236}">
                <a16:creationId xmlns:a16="http://schemas.microsoft.com/office/drawing/2014/main" id="{4486243B-860E-0343-BB93-A7A26E21B3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0" y="129599"/>
            <a:ext cx="1148049" cy="530349"/>
          </a:xfrm>
          <a:prstGeom prst="rect">
            <a:avLst/>
          </a:prstGeom>
        </p:spPr>
      </p:pic>
      <p:sp>
        <p:nvSpPr>
          <p:cNvPr id="27" name="Text Placeholder 5"/>
          <p:cNvSpPr>
            <a:spLocks noGrp="1"/>
          </p:cNvSpPr>
          <p:nvPr>
            <p:ph type="body" sz="quarter" idx="13"/>
          </p:nvPr>
        </p:nvSpPr>
        <p:spPr>
          <a:xfrm>
            <a:off x="502039" y="2045768"/>
            <a:ext cx="9359440" cy="1147484"/>
          </a:xfrm>
          <a:prstGeom prst="rect">
            <a:avLst/>
          </a:prstGeom>
          <a:solidFill>
            <a:schemeClr val="tx2"/>
          </a:solidFill>
        </p:spPr>
        <p:txBody>
          <a:bodyPr lIns="180000" tIns="180000" rIns="180000" bIns="180000" anchor="ctr" anchorCtr="0"/>
          <a:lstStyle>
            <a:lvl1pPr marL="0" indent="0">
              <a:lnSpc>
                <a:spcPct val="100000"/>
              </a:lnSpc>
              <a:spcAft>
                <a:spcPts val="0"/>
              </a:spcAft>
              <a:buFontTx/>
              <a:buNone/>
              <a:defRPr sz="4000" b="1" i="0" baseline="0">
                <a:solidFill>
                  <a:schemeClr val="accent1"/>
                </a:solidFill>
              </a:defRPr>
            </a:lvl1pPr>
            <a:lvl2pPr marL="233064" indent="0">
              <a:buNone/>
              <a:defRPr/>
            </a:lvl2pPr>
          </a:lstStyle>
          <a:p>
            <a:pPr lvl="0"/>
            <a:r>
              <a:rPr lang="en-US"/>
              <a:t>Click to edit Master text styles</a:t>
            </a:r>
          </a:p>
        </p:txBody>
      </p:sp>
      <p:sp>
        <p:nvSpPr>
          <p:cNvPr id="28" name="Text Placeholder 8"/>
          <p:cNvSpPr>
            <a:spLocks noGrp="1"/>
          </p:cNvSpPr>
          <p:nvPr>
            <p:ph type="body" sz="quarter" idx="14"/>
          </p:nvPr>
        </p:nvSpPr>
        <p:spPr>
          <a:xfrm>
            <a:off x="1290957" y="3202582"/>
            <a:ext cx="10614537" cy="1899995"/>
          </a:xfrm>
          <a:prstGeom prst="rect">
            <a:avLst/>
          </a:prstGeom>
          <a:solidFill>
            <a:schemeClr val="accent1"/>
          </a:solidFill>
        </p:spPr>
        <p:txBody>
          <a:bodyPr lIns="180000" tIns="180000" rIns="180000" bIns="180000" anchor="ctr" anchorCtr="0"/>
          <a:lstStyle>
            <a:lvl1pPr marL="0" indent="0">
              <a:lnSpc>
                <a:spcPct val="100000"/>
              </a:lnSpc>
              <a:spcAft>
                <a:spcPts val="0"/>
              </a:spcAft>
              <a:buFont typeface="Arial" panose="020B0604020202020204" pitchFamily="34" charset="0"/>
              <a:buNone/>
              <a:defRPr sz="2400" b="1" i="0" baseline="0">
                <a:solidFill>
                  <a:schemeClr val="bg1"/>
                </a:solidFill>
                <a:latin typeface="Arial" panose="020B0604020202020204" pitchFamily="34" charset="0"/>
                <a:cs typeface="Arial" panose="020B0604020202020204" pitchFamily="34" charset="0"/>
              </a:defRPr>
            </a:lvl1pPr>
          </a:lstStyle>
          <a:p>
            <a:pPr lvl="0"/>
            <a:endParaRPr lang="en-US"/>
          </a:p>
        </p:txBody>
      </p:sp>
      <p:pic>
        <p:nvPicPr>
          <p:cNvPr id="15" name="Picture 14">
            <a:extLst>
              <a:ext uri="{FF2B5EF4-FFF2-40B4-BE49-F238E27FC236}">
                <a16:creationId xmlns:a16="http://schemas.microsoft.com/office/drawing/2014/main" id="{2C76EB43-5FBD-E642-A25D-8DC94096AD1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9" name="Picture 18">
            <a:extLst>
              <a:ext uri="{FF2B5EF4-FFF2-40B4-BE49-F238E27FC236}">
                <a16:creationId xmlns:a16="http://schemas.microsoft.com/office/drawing/2014/main" id="{489BFF19-B49D-104E-9269-EA3F6DB0B7F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pic>
        <p:nvPicPr>
          <p:cNvPr id="2" name="Picture 1">
            <a:extLst>
              <a:ext uri="{FF2B5EF4-FFF2-40B4-BE49-F238E27FC236}">
                <a16:creationId xmlns:a16="http://schemas.microsoft.com/office/drawing/2014/main" id="{12BD8E8F-B434-11B0-43D3-5BF1017AA845}"/>
              </a:ext>
            </a:extLst>
          </p:cNvPr>
          <p:cNvPicPr>
            <a:picLocks noChangeAspect="1"/>
          </p:cNvPicPr>
          <p:nvPr userDrawn="1"/>
        </p:nvPicPr>
        <p:blipFill>
          <a:blip r:embed="rId6"/>
          <a:stretch>
            <a:fillRect/>
          </a:stretch>
        </p:blipFill>
        <p:spPr>
          <a:xfrm>
            <a:off x="2268000" y="134524"/>
            <a:ext cx="5106924" cy="515112"/>
          </a:xfrm>
          <a:prstGeom prst="rect">
            <a:avLst/>
          </a:prstGeom>
        </p:spPr>
      </p:pic>
      <p:pic>
        <p:nvPicPr>
          <p:cNvPr id="3" name="Picture 2">
            <a:extLst>
              <a:ext uri="{FF2B5EF4-FFF2-40B4-BE49-F238E27FC236}">
                <a16:creationId xmlns:a16="http://schemas.microsoft.com/office/drawing/2014/main" id="{D9B8DD63-966B-3F5E-F508-15336703BD81}"/>
              </a:ext>
            </a:extLst>
          </p:cNvPr>
          <p:cNvPicPr>
            <a:picLocks noChangeAspect="1"/>
          </p:cNvPicPr>
          <p:nvPr userDrawn="1"/>
        </p:nvPicPr>
        <p:blipFill>
          <a:blip r:embed="rId7"/>
          <a:stretch>
            <a:fillRect/>
          </a:stretch>
        </p:blipFill>
        <p:spPr>
          <a:xfrm>
            <a:off x="768695" y="6429871"/>
            <a:ext cx="4421124" cy="288036"/>
          </a:xfrm>
          <a:prstGeom prst="rect">
            <a:avLst/>
          </a:prstGeom>
        </p:spPr>
      </p:pic>
    </p:spTree>
    <p:extLst>
      <p:ext uri="{BB962C8B-B14F-4D97-AF65-F5344CB8AC3E}">
        <p14:creationId xmlns:p14="http://schemas.microsoft.com/office/powerpoint/2010/main" val="3680071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3"/>
          </p:nvPr>
        </p:nvSpPr>
        <p:spPr>
          <a:xfrm>
            <a:off x="502039" y="2045768"/>
            <a:ext cx="9359440" cy="1147484"/>
          </a:xfrm>
          <a:prstGeom prst="rect">
            <a:avLst/>
          </a:prstGeom>
          <a:solidFill>
            <a:schemeClr val="tx2"/>
          </a:solidFill>
        </p:spPr>
        <p:txBody>
          <a:bodyPr lIns="180000" tIns="180000" rIns="180000" bIns="180000" anchor="ctr" anchorCtr="0"/>
          <a:lstStyle>
            <a:lvl1pPr marL="0" indent="0">
              <a:lnSpc>
                <a:spcPct val="100000"/>
              </a:lnSpc>
              <a:spcAft>
                <a:spcPts val="0"/>
              </a:spcAft>
              <a:buFontTx/>
              <a:buNone/>
              <a:defRPr sz="4000" b="1" i="0" baseline="0">
                <a:solidFill>
                  <a:schemeClr val="accent1"/>
                </a:solidFill>
              </a:defRPr>
            </a:lvl1pPr>
            <a:lvl2pPr marL="233064" indent="0">
              <a:buNone/>
              <a:defRPr/>
            </a:lvl2pPr>
          </a:lstStyle>
          <a:p>
            <a:pPr lvl="0"/>
            <a:r>
              <a:rPr lang="en-US"/>
              <a:t>Click to edit Master text styles</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9686" y="35441"/>
            <a:ext cx="2026122" cy="585536"/>
          </a:xfrm>
          <a:prstGeom prst="rect">
            <a:avLst/>
          </a:prstGeom>
        </p:spPr>
      </p:pic>
      <p:sp>
        <p:nvSpPr>
          <p:cNvPr id="15" name="Freeform 14">
            <a:extLst>
              <a:ext uri="{FF2B5EF4-FFF2-40B4-BE49-F238E27FC236}">
                <a16:creationId xmlns:a16="http://schemas.microsoft.com/office/drawing/2014/main" id="{F5F8C868-4A71-9F41-B26F-63066794E431}"/>
              </a:ext>
            </a:extLst>
          </p:cNvPr>
          <p:cNvSpPr/>
          <p:nvPr userDrawn="1"/>
        </p:nvSpPr>
        <p:spPr>
          <a:xfrm>
            <a:off x="2276775" y="-3528"/>
            <a:ext cx="10038907"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6" name="Picture 15">
            <a:extLst>
              <a:ext uri="{FF2B5EF4-FFF2-40B4-BE49-F238E27FC236}">
                <a16:creationId xmlns:a16="http://schemas.microsoft.com/office/drawing/2014/main" id="{76C7D6F6-3063-4340-A086-3795E6C3016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20" name="Picture 19">
            <a:extLst>
              <a:ext uri="{FF2B5EF4-FFF2-40B4-BE49-F238E27FC236}">
                <a16:creationId xmlns:a16="http://schemas.microsoft.com/office/drawing/2014/main" id="{5594FB0B-09AA-CF4D-8D1F-3CE55A1EBB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3" name="Text Placeholder 8">
            <a:extLst>
              <a:ext uri="{FF2B5EF4-FFF2-40B4-BE49-F238E27FC236}">
                <a16:creationId xmlns:a16="http://schemas.microsoft.com/office/drawing/2014/main" id="{60CDCAC3-0F74-8545-8A62-7D15B68C5D48}"/>
              </a:ext>
            </a:extLst>
          </p:cNvPr>
          <p:cNvSpPr>
            <a:spLocks noGrp="1"/>
          </p:cNvSpPr>
          <p:nvPr>
            <p:ph type="body" sz="quarter" idx="14"/>
          </p:nvPr>
        </p:nvSpPr>
        <p:spPr>
          <a:xfrm>
            <a:off x="1290957" y="3202582"/>
            <a:ext cx="10614537" cy="1899995"/>
          </a:xfrm>
          <a:prstGeom prst="rect">
            <a:avLst/>
          </a:prstGeom>
          <a:solidFill>
            <a:schemeClr val="accent1"/>
          </a:solidFill>
        </p:spPr>
        <p:txBody>
          <a:bodyPr lIns="180000" tIns="180000" rIns="180000" bIns="180000" anchor="ctr" anchorCtr="0"/>
          <a:lstStyle>
            <a:lvl1pPr marL="0" indent="0">
              <a:lnSpc>
                <a:spcPct val="100000"/>
              </a:lnSpc>
              <a:spcAft>
                <a:spcPts val="0"/>
              </a:spcAft>
              <a:buFont typeface="Arial" panose="020B0604020202020204" pitchFamily="34" charset="0"/>
              <a:buNone/>
              <a:defRPr sz="2400" b="1" i="0" baseline="0">
                <a:solidFill>
                  <a:schemeClr val="bg1"/>
                </a:solidFill>
                <a:latin typeface="Arial" panose="020B0604020202020204" pitchFamily="34" charset="0"/>
                <a:cs typeface="Arial" panose="020B0604020202020204" pitchFamily="34" charset="0"/>
              </a:defRPr>
            </a:lvl1pPr>
          </a:lstStyle>
          <a:p>
            <a:pPr lvl="0"/>
            <a:endParaRPr lang="en-US"/>
          </a:p>
        </p:txBody>
      </p:sp>
      <p:sp>
        <p:nvSpPr>
          <p:cNvPr id="12" name="Text Placeholder 2">
            <a:extLst>
              <a:ext uri="{FF2B5EF4-FFF2-40B4-BE49-F238E27FC236}">
                <a16:creationId xmlns:a16="http://schemas.microsoft.com/office/drawing/2014/main" id="{D187F704-ECC3-2C42-B62E-A6A1B2CA84F7}"/>
              </a:ext>
            </a:extLst>
          </p:cNvPr>
          <p:cNvSpPr>
            <a:spLocks noGrp="1"/>
          </p:cNvSpPr>
          <p:nvPr>
            <p:ph type="body" sz="quarter" idx="15"/>
          </p:nvPr>
        </p:nvSpPr>
        <p:spPr>
          <a:xfrm>
            <a:off x="2770863"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9" name="Text Placeholder 2">
            <a:extLst>
              <a:ext uri="{FF2B5EF4-FFF2-40B4-BE49-F238E27FC236}">
                <a16:creationId xmlns:a16="http://schemas.microsoft.com/office/drawing/2014/main" id="{2B79831E-6C08-7D4D-BAAC-E96BC132BD41}"/>
              </a:ext>
            </a:extLst>
          </p:cNvPr>
          <p:cNvSpPr>
            <a:spLocks noGrp="1"/>
          </p:cNvSpPr>
          <p:nvPr>
            <p:ph type="body" sz="quarter" idx="11"/>
          </p:nvPr>
        </p:nvSpPr>
        <p:spPr>
          <a:xfrm>
            <a:off x="2770863"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23" name="TextBox 22">
            <a:extLst>
              <a:ext uri="{FF2B5EF4-FFF2-40B4-BE49-F238E27FC236}">
                <a16:creationId xmlns:a16="http://schemas.microsoft.com/office/drawing/2014/main" id="{C80AB882-79DF-E94E-8340-28E4C374B1E1}"/>
              </a:ext>
            </a:extLst>
          </p:cNvPr>
          <p:cNvSpPr txBox="1"/>
          <p:nvPr userDrawn="1"/>
        </p:nvSpPr>
        <p:spPr>
          <a:xfrm>
            <a:off x="12343084" y="-3528"/>
            <a:ext cx="3284686" cy="1538883"/>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a:p>
            <a:pPr marL="171450" indent="-171450">
              <a:spcAft>
                <a:spcPts val="1200"/>
              </a:spcAft>
              <a:buFont typeface="Arial" panose="020B0604020202020204" pitchFamily="34" charset="0"/>
              <a:buChar char="•"/>
            </a:pPr>
            <a:r>
              <a:rPr lang="en-GB" sz="1200">
                <a:solidFill>
                  <a:schemeClr val="accent3"/>
                </a:solidFill>
              </a:rPr>
              <a:t>For the learning outcomes slide, generally delete the top coloured box and just use the purple box, starting “Following this activity, you will be able to…“</a:t>
            </a:r>
          </a:p>
        </p:txBody>
      </p:sp>
      <p:pic>
        <p:nvPicPr>
          <p:cNvPr id="17" name="Picture 16">
            <a:extLst>
              <a:ext uri="{FF2B5EF4-FFF2-40B4-BE49-F238E27FC236}">
                <a16:creationId xmlns:a16="http://schemas.microsoft.com/office/drawing/2014/main" id="{06581633-F238-094D-9CA7-3405B63DB9C8}"/>
              </a:ext>
            </a:extLst>
          </p:cNvPr>
          <p:cNvPicPr>
            <a:picLocks noChangeAspect="1"/>
          </p:cNvPicPr>
          <p:nvPr userDrawn="1"/>
        </p:nvPicPr>
        <p:blipFill>
          <a:blip r:embed="rId6"/>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1853698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2">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3"/>
          </p:nvPr>
        </p:nvSpPr>
        <p:spPr>
          <a:xfrm>
            <a:off x="502039" y="2045768"/>
            <a:ext cx="9359440" cy="1147484"/>
          </a:xfrm>
          <a:prstGeom prst="rect">
            <a:avLst/>
          </a:prstGeom>
          <a:solidFill>
            <a:schemeClr val="tx2"/>
          </a:solidFill>
        </p:spPr>
        <p:txBody>
          <a:bodyPr lIns="180000" tIns="180000" rIns="180000" bIns="180000" anchor="ctr" anchorCtr="0"/>
          <a:lstStyle>
            <a:lvl1pPr marL="0" indent="0">
              <a:lnSpc>
                <a:spcPct val="100000"/>
              </a:lnSpc>
              <a:spcAft>
                <a:spcPts val="0"/>
              </a:spcAft>
              <a:buFontTx/>
              <a:buNone/>
              <a:defRPr sz="4000" b="1" i="0" baseline="0">
                <a:solidFill>
                  <a:schemeClr val="accent1"/>
                </a:solidFill>
              </a:defRPr>
            </a:lvl1pPr>
            <a:lvl2pPr marL="233064" indent="0">
              <a:buNone/>
              <a:defRPr/>
            </a:lvl2pPr>
          </a:lstStyle>
          <a:p>
            <a:pPr lvl="0"/>
            <a:r>
              <a:rPr lang="en-US"/>
              <a:t>Click to edit Master text styles</a:t>
            </a:r>
          </a:p>
        </p:txBody>
      </p:sp>
      <p:sp>
        <p:nvSpPr>
          <p:cNvPr id="28" name="Text Placeholder 8"/>
          <p:cNvSpPr>
            <a:spLocks noGrp="1"/>
          </p:cNvSpPr>
          <p:nvPr>
            <p:ph type="body" sz="quarter" idx="14"/>
          </p:nvPr>
        </p:nvSpPr>
        <p:spPr>
          <a:xfrm>
            <a:off x="1290957" y="3202582"/>
            <a:ext cx="10614537" cy="1899995"/>
          </a:xfrm>
          <a:prstGeom prst="rect">
            <a:avLst/>
          </a:prstGeom>
          <a:solidFill>
            <a:schemeClr val="accent1"/>
          </a:solidFill>
        </p:spPr>
        <p:txBody>
          <a:bodyPr lIns="180000" tIns="180000" rIns="180000" bIns="180000" anchor="ctr" anchorCtr="0"/>
          <a:lstStyle>
            <a:lvl1pPr marL="342900" indent="-342900">
              <a:lnSpc>
                <a:spcPct val="100000"/>
              </a:lnSpc>
              <a:spcAft>
                <a:spcPts val="0"/>
              </a:spcAft>
              <a:buFont typeface="Arial" panose="020B0604020202020204" pitchFamily="34" charset="0"/>
              <a:buChar char="•"/>
              <a:defRPr sz="2400" b="0" i="0" baseline="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86" y="12296"/>
            <a:ext cx="2026299" cy="585588"/>
          </a:xfrm>
          <a:prstGeom prst="rect">
            <a:avLst/>
          </a:prstGeom>
        </p:spPr>
      </p:pic>
      <p:sp>
        <p:nvSpPr>
          <p:cNvPr id="25" name="Freeform 24">
            <a:extLst>
              <a:ext uri="{FF2B5EF4-FFF2-40B4-BE49-F238E27FC236}">
                <a16:creationId xmlns:a16="http://schemas.microsoft.com/office/drawing/2014/main" id="{A2C0A030-D89A-B145-8AB1-C1C836521A04}"/>
              </a:ext>
            </a:extLst>
          </p:cNvPr>
          <p:cNvSpPr/>
          <p:nvPr userDrawn="1"/>
        </p:nvSpPr>
        <p:spPr>
          <a:xfrm>
            <a:off x="2276775" y="-3528"/>
            <a:ext cx="10038907"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5" name="Picture 14">
            <a:extLst>
              <a:ext uri="{FF2B5EF4-FFF2-40B4-BE49-F238E27FC236}">
                <a16:creationId xmlns:a16="http://schemas.microsoft.com/office/drawing/2014/main" id="{84CBFE1F-E2AB-9F41-8839-91D63161C9C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6" name="Picture 15">
            <a:extLst>
              <a:ext uri="{FF2B5EF4-FFF2-40B4-BE49-F238E27FC236}">
                <a16:creationId xmlns:a16="http://schemas.microsoft.com/office/drawing/2014/main" id="{26C023E1-45D2-7B41-8837-EF79A41749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2" name="Text Placeholder 2">
            <a:extLst>
              <a:ext uri="{FF2B5EF4-FFF2-40B4-BE49-F238E27FC236}">
                <a16:creationId xmlns:a16="http://schemas.microsoft.com/office/drawing/2014/main" id="{387AC1B7-D9CD-9648-91FB-81EA3D78C85A}"/>
              </a:ext>
            </a:extLst>
          </p:cNvPr>
          <p:cNvSpPr>
            <a:spLocks noGrp="1"/>
          </p:cNvSpPr>
          <p:nvPr>
            <p:ph type="body" sz="quarter" idx="15"/>
          </p:nvPr>
        </p:nvSpPr>
        <p:spPr>
          <a:xfrm>
            <a:off x="2770863"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3" name="Text Placeholder 2">
            <a:extLst>
              <a:ext uri="{FF2B5EF4-FFF2-40B4-BE49-F238E27FC236}">
                <a16:creationId xmlns:a16="http://schemas.microsoft.com/office/drawing/2014/main" id="{28ACB734-9BC0-1540-9D07-7F78E297BC20}"/>
              </a:ext>
            </a:extLst>
          </p:cNvPr>
          <p:cNvSpPr>
            <a:spLocks noGrp="1"/>
          </p:cNvSpPr>
          <p:nvPr>
            <p:ph type="body" sz="quarter" idx="11"/>
          </p:nvPr>
        </p:nvSpPr>
        <p:spPr>
          <a:xfrm>
            <a:off x="2770863"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14" name="TextBox 13">
            <a:extLst>
              <a:ext uri="{FF2B5EF4-FFF2-40B4-BE49-F238E27FC236}">
                <a16:creationId xmlns:a16="http://schemas.microsoft.com/office/drawing/2014/main" id="{FC4EFEAE-93F8-E148-A1C7-B68F22D052A3}"/>
              </a:ext>
            </a:extLst>
          </p:cNvPr>
          <p:cNvSpPr txBox="1"/>
          <p:nvPr userDrawn="1"/>
        </p:nvSpPr>
        <p:spPr>
          <a:xfrm>
            <a:off x="12343084" y="-3528"/>
            <a:ext cx="3284686" cy="1538883"/>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a:p>
            <a:pPr marL="171450" indent="-171450">
              <a:spcAft>
                <a:spcPts val="1200"/>
              </a:spcAft>
              <a:buFont typeface="Arial" panose="020B0604020202020204" pitchFamily="34" charset="0"/>
              <a:buChar char="•"/>
            </a:pPr>
            <a:r>
              <a:rPr lang="en-GB" sz="1200">
                <a:solidFill>
                  <a:schemeClr val="accent3"/>
                </a:solidFill>
              </a:rPr>
              <a:t>For the learning outcomes slide, generally delete the top coloured box and just use the purple box, starting “Following this activity, you will be able to…“</a:t>
            </a:r>
          </a:p>
        </p:txBody>
      </p:sp>
      <p:pic>
        <p:nvPicPr>
          <p:cNvPr id="17" name="Picture 16">
            <a:extLst>
              <a:ext uri="{FF2B5EF4-FFF2-40B4-BE49-F238E27FC236}">
                <a16:creationId xmlns:a16="http://schemas.microsoft.com/office/drawing/2014/main" id="{8560A7EF-1E3E-5B4E-B809-69B248236AB5}"/>
              </a:ext>
            </a:extLst>
          </p:cNvPr>
          <p:cNvPicPr>
            <a:picLocks noChangeAspect="1"/>
          </p:cNvPicPr>
          <p:nvPr userDrawn="1"/>
        </p:nvPicPr>
        <p:blipFill>
          <a:blip r:embed="rId5"/>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384931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dden Slide">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26344" y="931863"/>
            <a:ext cx="877976" cy="1028941"/>
          </a:xfrm>
          <a:prstGeom prst="rect">
            <a:avLst/>
          </a:prstGeom>
        </p:spPr>
      </p:pic>
      <p:sp>
        <p:nvSpPr>
          <p:cNvPr id="25" name="Title 1">
            <a:extLst>
              <a:ext uri="{FF2B5EF4-FFF2-40B4-BE49-F238E27FC236}">
                <a16:creationId xmlns:a16="http://schemas.microsoft.com/office/drawing/2014/main" id="{743E5E73-037F-404D-8B45-A07A431CF904}"/>
              </a:ext>
            </a:extLst>
          </p:cNvPr>
          <p:cNvSpPr>
            <a:spLocks noGrp="1"/>
          </p:cNvSpPr>
          <p:nvPr>
            <p:ph type="title"/>
          </p:nvPr>
        </p:nvSpPr>
        <p:spPr>
          <a:xfrm>
            <a:off x="701749" y="932656"/>
            <a:ext cx="10625667" cy="999170"/>
          </a:xfrm>
          <a:prstGeom prst="rect">
            <a:avLst/>
          </a:prstGeom>
        </p:spPr>
        <p:txBody>
          <a:bodyPr/>
          <a:lstStyle>
            <a:lvl1pPr>
              <a:defRPr sz="4400"/>
            </a:lvl1pPr>
          </a:lstStyle>
          <a:p>
            <a:endParaRPr lang="en-US"/>
          </a:p>
        </p:txBody>
      </p:sp>
      <p:sp>
        <p:nvSpPr>
          <p:cNvPr id="26"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1895730"/>
            <a:ext cx="10652051" cy="4165601"/>
          </a:xfrm>
          <a:prstGeom prst="rect">
            <a:avLst/>
          </a:prstGeom>
        </p:spPr>
        <p:txBody>
          <a:bodyPr numCol="2">
            <a:normAutofit fontScale="85000" lnSpcReduction="20000"/>
          </a:bodyPr>
          <a:lstStyle/>
          <a:p>
            <a:pPr>
              <a:lnSpc>
                <a:spcPct val="120000"/>
              </a:lnSpc>
            </a:pPr>
            <a:endParaRPr lang="en-US" b="1"/>
          </a:p>
        </p:txBody>
      </p:sp>
      <p:pic>
        <p:nvPicPr>
          <p:cNvPr id="18" name="Picture 17">
            <a:extLst>
              <a:ext uri="{FF2B5EF4-FFF2-40B4-BE49-F238E27FC236}">
                <a16:creationId xmlns:a16="http://schemas.microsoft.com/office/drawing/2014/main" id="{169B63AB-D309-EE4E-9765-C3F9875CD9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86" y="12296"/>
            <a:ext cx="2026299" cy="585588"/>
          </a:xfrm>
          <a:prstGeom prst="rect">
            <a:avLst/>
          </a:prstGeom>
        </p:spPr>
      </p:pic>
      <p:sp>
        <p:nvSpPr>
          <p:cNvPr id="19" name="Freeform 18">
            <a:extLst>
              <a:ext uri="{FF2B5EF4-FFF2-40B4-BE49-F238E27FC236}">
                <a16:creationId xmlns:a16="http://schemas.microsoft.com/office/drawing/2014/main" id="{D3AA2124-0451-5C47-A94D-35DCC0E17834}"/>
              </a:ext>
            </a:extLst>
          </p:cNvPr>
          <p:cNvSpPr/>
          <p:nvPr userDrawn="1"/>
        </p:nvSpPr>
        <p:spPr>
          <a:xfrm>
            <a:off x="2276775" y="-3528"/>
            <a:ext cx="10038907"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7" name="Picture 16">
            <a:extLst>
              <a:ext uri="{FF2B5EF4-FFF2-40B4-BE49-F238E27FC236}">
                <a16:creationId xmlns:a16="http://schemas.microsoft.com/office/drawing/2014/main" id="{1A2563D8-2828-A24E-888A-10622780663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21" name="Picture 20">
            <a:extLst>
              <a:ext uri="{FF2B5EF4-FFF2-40B4-BE49-F238E27FC236}">
                <a16:creationId xmlns:a16="http://schemas.microsoft.com/office/drawing/2014/main" id="{EB1BD390-2B97-674B-B0DB-D8F78C91D59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2" name="Text Placeholder 2">
            <a:extLst>
              <a:ext uri="{FF2B5EF4-FFF2-40B4-BE49-F238E27FC236}">
                <a16:creationId xmlns:a16="http://schemas.microsoft.com/office/drawing/2014/main" id="{56D530C6-42F4-1F4E-A3AA-24D772C9549B}"/>
              </a:ext>
            </a:extLst>
          </p:cNvPr>
          <p:cNvSpPr>
            <a:spLocks noGrp="1"/>
          </p:cNvSpPr>
          <p:nvPr>
            <p:ph type="body" sz="quarter" idx="15"/>
          </p:nvPr>
        </p:nvSpPr>
        <p:spPr>
          <a:xfrm>
            <a:off x="2770863"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3" name="Text Placeholder 2">
            <a:extLst>
              <a:ext uri="{FF2B5EF4-FFF2-40B4-BE49-F238E27FC236}">
                <a16:creationId xmlns:a16="http://schemas.microsoft.com/office/drawing/2014/main" id="{6DF5365C-7154-FA4D-8324-7DBD59919325}"/>
              </a:ext>
            </a:extLst>
          </p:cNvPr>
          <p:cNvSpPr>
            <a:spLocks noGrp="1"/>
          </p:cNvSpPr>
          <p:nvPr>
            <p:ph type="body" sz="quarter" idx="11"/>
          </p:nvPr>
        </p:nvSpPr>
        <p:spPr>
          <a:xfrm>
            <a:off x="2770863"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20" name="TextBox 19">
            <a:extLst>
              <a:ext uri="{FF2B5EF4-FFF2-40B4-BE49-F238E27FC236}">
                <a16:creationId xmlns:a16="http://schemas.microsoft.com/office/drawing/2014/main" id="{AC9D2CBF-EB7B-CF40-8464-D1F4319318B7}"/>
              </a:ext>
            </a:extLst>
          </p:cNvPr>
          <p:cNvSpPr txBox="1"/>
          <p:nvPr userDrawn="1"/>
        </p:nvSpPr>
        <p:spPr>
          <a:xfrm>
            <a:off x="12343084" y="-3528"/>
            <a:ext cx="3284686" cy="64633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p:txBody>
      </p:sp>
      <p:pic>
        <p:nvPicPr>
          <p:cNvPr id="15" name="Picture 14">
            <a:extLst>
              <a:ext uri="{FF2B5EF4-FFF2-40B4-BE49-F238E27FC236}">
                <a16:creationId xmlns:a16="http://schemas.microsoft.com/office/drawing/2014/main" id="{1154C894-258C-FD48-A373-6F934DA67CC2}"/>
              </a:ext>
            </a:extLst>
          </p:cNvPr>
          <p:cNvPicPr>
            <a:picLocks noChangeAspect="1"/>
          </p:cNvPicPr>
          <p:nvPr userDrawn="1"/>
        </p:nvPicPr>
        <p:blipFill>
          <a:blip r:embed="rId6"/>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359014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43E5E73-037F-404D-8B45-A07A431CF904}"/>
              </a:ext>
            </a:extLst>
          </p:cNvPr>
          <p:cNvSpPr>
            <a:spLocks noGrp="1"/>
          </p:cNvSpPr>
          <p:nvPr>
            <p:ph type="title"/>
          </p:nvPr>
        </p:nvSpPr>
        <p:spPr>
          <a:xfrm>
            <a:off x="701749" y="932656"/>
            <a:ext cx="10625667" cy="999170"/>
          </a:xfrm>
          <a:prstGeom prst="rect">
            <a:avLst/>
          </a:prstGeom>
        </p:spPr>
        <p:txBody>
          <a:bodyPr/>
          <a:lstStyle>
            <a:lvl1pPr>
              <a:defRPr sz="4400"/>
            </a:lvl1pPr>
          </a:lstStyle>
          <a:p>
            <a:endParaRPr lang="en-US"/>
          </a:p>
        </p:txBody>
      </p:sp>
      <p:sp>
        <p:nvSpPr>
          <p:cNvPr id="18"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1895730"/>
            <a:ext cx="10652051" cy="4165601"/>
          </a:xfrm>
          <a:prstGeom prst="rect">
            <a:avLst/>
          </a:prstGeom>
        </p:spPr>
        <p:txBody>
          <a:bodyPr numCol="2">
            <a:normAutofit fontScale="85000" lnSpcReduction="20000"/>
          </a:bodyPr>
          <a:lstStyle/>
          <a:p>
            <a:pPr>
              <a:lnSpc>
                <a:spcPct val="120000"/>
              </a:lnSpc>
            </a:pPr>
            <a:endParaRPr lang="en-US" b="1"/>
          </a:p>
        </p:txBody>
      </p:sp>
      <p:pic>
        <p:nvPicPr>
          <p:cNvPr id="20" name="Picture 19">
            <a:extLst>
              <a:ext uri="{FF2B5EF4-FFF2-40B4-BE49-F238E27FC236}">
                <a16:creationId xmlns:a16="http://schemas.microsoft.com/office/drawing/2014/main" id="{9430F4A5-4EFE-9742-8B54-E5E2DEADC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86" y="12296"/>
            <a:ext cx="2026299" cy="585588"/>
          </a:xfrm>
          <a:prstGeom prst="rect">
            <a:avLst/>
          </a:prstGeom>
        </p:spPr>
      </p:pic>
      <p:sp>
        <p:nvSpPr>
          <p:cNvPr id="21" name="Freeform 20">
            <a:extLst>
              <a:ext uri="{FF2B5EF4-FFF2-40B4-BE49-F238E27FC236}">
                <a16:creationId xmlns:a16="http://schemas.microsoft.com/office/drawing/2014/main" id="{ECEE5D9D-1F24-5043-88F1-721C282E4E26}"/>
              </a:ext>
            </a:extLst>
          </p:cNvPr>
          <p:cNvSpPr/>
          <p:nvPr userDrawn="1"/>
        </p:nvSpPr>
        <p:spPr>
          <a:xfrm>
            <a:off x="2276775" y="-3528"/>
            <a:ext cx="10038907"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0" name="Picture 9">
            <a:extLst>
              <a:ext uri="{FF2B5EF4-FFF2-40B4-BE49-F238E27FC236}">
                <a16:creationId xmlns:a16="http://schemas.microsoft.com/office/drawing/2014/main" id="{326419E5-5A6B-BC4D-B38F-63EC9340E23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1" name="Picture 10">
            <a:extLst>
              <a:ext uri="{FF2B5EF4-FFF2-40B4-BE49-F238E27FC236}">
                <a16:creationId xmlns:a16="http://schemas.microsoft.com/office/drawing/2014/main" id="{B66CA90F-3DA1-544B-8580-EBFA3801A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4" name="Text Placeholder 2">
            <a:extLst>
              <a:ext uri="{FF2B5EF4-FFF2-40B4-BE49-F238E27FC236}">
                <a16:creationId xmlns:a16="http://schemas.microsoft.com/office/drawing/2014/main" id="{00E59986-6602-4C4D-A773-1DF7EDF77305}"/>
              </a:ext>
            </a:extLst>
          </p:cNvPr>
          <p:cNvSpPr>
            <a:spLocks noGrp="1"/>
          </p:cNvSpPr>
          <p:nvPr>
            <p:ph type="body" sz="quarter" idx="15"/>
          </p:nvPr>
        </p:nvSpPr>
        <p:spPr>
          <a:xfrm>
            <a:off x="2770863"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5" name="Text Placeholder 2">
            <a:extLst>
              <a:ext uri="{FF2B5EF4-FFF2-40B4-BE49-F238E27FC236}">
                <a16:creationId xmlns:a16="http://schemas.microsoft.com/office/drawing/2014/main" id="{C89B8FC7-485B-B742-AD7F-64B9CE832891}"/>
              </a:ext>
            </a:extLst>
          </p:cNvPr>
          <p:cNvSpPr>
            <a:spLocks noGrp="1"/>
          </p:cNvSpPr>
          <p:nvPr>
            <p:ph type="body" sz="quarter" idx="11"/>
          </p:nvPr>
        </p:nvSpPr>
        <p:spPr>
          <a:xfrm>
            <a:off x="2770863"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17" name="TextBox 16">
            <a:extLst>
              <a:ext uri="{FF2B5EF4-FFF2-40B4-BE49-F238E27FC236}">
                <a16:creationId xmlns:a16="http://schemas.microsoft.com/office/drawing/2014/main" id="{454B5515-56C4-EA4D-ACB9-3600DAE02B50}"/>
              </a:ext>
            </a:extLst>
          </p:cNvPr>
          <p:cNvSpPr txBox="1"/>
          <p:nvPr userDrawn="1"/>
        </p:nvSpPr>
        <p:spPr>
          <a:xfrm>
            <a:off x="12343084" y="-3528"/>
            <a:ext cx="3284686" cy="64633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p:txBody>
      </p:sp>
      <p:pic>
        <p:nvPicPr>
          <p:cNvPr id="12" name="Picture 11">
            <a:extLst>
              <a:ext uri="{FF2B5EF4-FFF2-40B4-BE49-F238E27FC236}">
                <a16:creationId xmlns:a16="http://schemas.microsoft.com/office/drawing/2014/main" id="{BFA679F1-615E-0243-BA94-B7B089650F51}"/>
              </a:ext>
            </a:extLst>
          </p:cNvPr>
          <p:cNvPicPr>
            <a:picLocks noChangeAspect="1"/>
          </p:cNvPicPr>
          <p:nvPr userDrawn="1"/>
        </p:nvPicPr>
        <p:blipFill>
          <a:blip r:embed="rId5"/>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1051915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43E5E73-037F-404D-8B45-A07A431CF904}"/>
              </a:ext>
            </a:extLst>
          </p:cNvPr>
          <p:cNvSpPr>
            <a:spLocks noGrp="1"/>
          </p:cNvSpPr>
          <p:nvPr>
            <p:ph type="title"/>
          </p:nvPr>
        </p:nvSpPr>
        <p:spPr>
          <a:xfrm>
            <a:off x="714485" y="1898186"/>
            <a:ext cx="4556763" cy="999170"/>
          </a:xfrm>
          <a:prstGeom prst="rect">
            <a:avLst/>
          </a:prstGeom>
        </p:spPr>
        <p:txBody>
          <a:bodyPr numCol="1"/>
          <a:lstStyle>
            <a:lvl1pPr>
              <a:defRPr>
                <a:latin typeface="+mn-lt"/>
              </a:defRPr>
            </a:lvl1pPr>
          </a:lstStyle>
          <a:p>
            <a:endParaRPr lang="en-US"/>
          </a:p>
        </p:txBody>
      </p:sp>
      <p:sp>
        <p:nvSpPr>
          <p:cNvPr id="18"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3104147"/>
            <a:ext cx="4569499" cy="2957184"/>
          </a:xfrm>
          <a:prstGeom prst="rect">
            <a:avLst/>
          </a:prstGeom>
        </p:spPr>
        <p:txBody>
          <a:bodyPr numCol="1">
            <a:normAutofit fontScale="85000" lnSpcReduction="20000"/>
          </a:bodyPr>
          <a:lstStyle>
            <a:lvl1pPr>
              <a:defRPr>
                <a:latin typeface="+mn-lt"/>
              </a:defRPr>
            </a:lvl1pPr>
          </a:lstStyle>
          <a:p>
            <a:pPr>
              <a:lnSpc>
                <a:spcPct val="120000"/>
              </a:lnSpc>
            </a:pPr>
            <a:endParaRPr lang="en-US" b="1"/>
          </a:p>
        </p:txBody>
      </p:sp>
      <p:sp>
        <p:nvSpPr>
          <p:cNvPr id="16" name="Content Placeholder 23">
            <a:extLst>
              <a:ext uri="{FF2B5EF4-FFF2-40B4-BE49-F238E27FC236}">
                <a16:creationId xmlns:a16="http://schemas.microsoft.com/office/drawing/2014/main" id="{0A8827C6-8840-4B48-B18A-9A05E67F6469}"/>
              </a:ext>
            </a:extLst>
          </p:cNvPr>
          <p:cNvSpPr>
            <a:spLocks noGrp="1"/>
          </p:cNvSpPr>
          <p:nvPr>
            <p:ph idx="14"/>
          </p:nvPr>
        </p:nvSpPr>
        <p:spPr>
          <a:xfrm>
            <a:off x="2683256" y="1048758"/>
            <a:ext cx="606484" cy="642637"/>
          </a:xfrm>
          <a:prstGeom prst="rect">
            <a:avLst/>
          </a:prstGeom>
        </p:spPr>
        <p:txBody>
          <a:bodyPr numCol="2">
            <a:normAutofit fontScale="85000" lnSpcReduction="20000"/>
          </a:bodyPr>
          <a:lstStyle>
            <a:lvl1pPr marL="0" indent="0">
              <a:buNone/>
              <a:defRPr/>
            </a:lvl1pPr>
          </a:lstStyle>
          <a:p>
            <a:pPr>
              <a:lnSpc>
                <a:spcPct val="120000"/>
              </a:lnSpc>
            </a:pPr>
            <a:endParaRPr lang="en-US" b="1"/>
          </a:p>
        </p:txBody>
      </p:sp>
      <p:pic>
        <p:nvPicPr>
          <p:cNvPr id="28" name="Picture 27">
            <a:extLst>
              <a:ext uri="{FF2B5EF4-FFF2-40B4-BE49-F238E27FC236}">
                <a16:creationId xmlns:a16="http://schemas.microsoft.com/office/drawing/2014/main" id="{272A185F-D13F-594E-8B4A-643FB04FFB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86" y="12296"/>
            <a:ext cx="2026299" cy="585588"/>
          </a:xfrm>
          <a:prstGeom prst="rect">
            <a:avLst/>
          </a:prstGeom>
        </p:spPr>
      </p:pic>
      <p:sp>
        <p:nvSpPr>
          <p:cNvPr id="30" name="Freeform 29">
            <a:extLst>
              <a:ext uri="{FF2B5EF4-FFF2-40B4-BE49-F238E27FC236}">
                <a16:creationId xmlns:a16="http://schemas.microsoft.com/office/drawing/2014/main" id="{B3505F05-F452-4A46-B1AC-22477078025C}"/>
              </a:ext>
            </a:extLst>
          </p:cNvPr>
          <p:cNvSpPr/>
          <p:nvPr userDrawn="1"/>
        </p:nvSpPr>
        <p:spPr>
          <a:xfrm>
            <a:off x="2276775" y="-3528"/>
            <a:ext cx="10038907"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7" name="Picture 26">
            <a:extLst>
              <a:ext uri="{FF2B5EF4-FFF2-40B4-BE49-F238E27FC236}">
                <a16:creationId xmlns:a16="http://schemas.microsoft.com/office/drawing/2014/main" id="{E0EC9027-E2C0-614C-BFD5-4982A99893D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29" name="Picture 28">
            <a:extLst>
              <a:ext uri="{FF2B5EF4-FFF2-40B4-BE49-F238E27FC236}">
                <a16:creationId xmlns:a16="http://schemas.microsoft.com/office/drawing/2014/main" id="{7C2A11B6-21E4-4847-9590-18477D2AE1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20" name="Text Placeholder 2">
            <a:extLst>
              <a:ext uri="{FF2B5EF4-FFF2-40B4-BE49-F238E27FC236}">
                <a16:creationId xmlns:a16="http://schemas.microsoft.com/office/drawing/2014/main" id="{B8F8FAE0-FBD2-9647-A07F-718E18FF2D14}"/>
              </a:ext>
            </a:extLst>
          </p:cNvPr>
          <p:cNvSpPr>
            <a:spLocks noGrp="1"/>
          </p:cNvSpPr>
          <p:nvPr>
            <p:ph type="body" sz="quarter" idx="15"/>
          </p:nvPr>
        </p:nvSpPr>
        <p:spPr>
          <a:xfrm>
            <a:off x="2770863"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21" name="Text Placeholder 2">
            <a:extLst>
              <a:ext uri="{FF2B5EF4-FFF2-40B4-BE49-F238E27FC236}">
                <a16:creationId xmlns:a16="http://schemas.microsoft.com/office/drawing/2014/main" id="{84AF721B-63EB-4D4A-9346-AF928305DDBF}"/>
              </a:ext>
            </a:extLst>
          </p:cNvPr>
          <p:cNvSpPr>
            <a:spLocks noGrp="1"/>
          </p:cNvSpPr>
          <p:nvPr>
            <p:ph type="body" sz="quarter" idx="11"/>
          </p:nvPr>
        </p:nvSpPr>
        <p:spPr>
          <a:xfrm>
            <a:off x="2770863"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22" name="Picture Placeholder 6">
            <a:extLst>
              <a:ext uri="{FF2B5EF4-FFF2-40B4-BE49-F238E27FC236}">
                <a16:creationId xmlns:a16="http://schemas.microsoft.com/office/drawing/2014/main" id="{FFAB2F04-56AA-F349-BF75-DF34B4A5D48E}"/>
              </a:ext>
            </a:extLst>
          </p:cNvPr>
          <p:cNvSpPr>
            <a:spLocks noGrp="1"/>
          </p:cNvSpPr>
          <p:nvPr>
            <p:ph type="pic" sz="quarter" idx="13"/>
          </p:nvPr>
        </p:nvSpPr>
        <p:spPr>
          <a:xfrm>
            <a:off x="5840028" y="658800"/>
            <a:ext cx="6351972" cy="5551200"/>
          </a:xfrm>
          <a:prstGeom prst="rect">
            <a:avLst/>
          </a:prstGeom>
        </p:spPr>
        <p:txBody>
          <a:bodyPr wrap="square">
            <a:noAutofit/>
          </a:bodyPr>
          <a:lstStyle/>
          <a:p>
            <a:r>
              <a:rPr lang="en-US"/>
              <a:t>Click icon to add picture</a:t>
            </a:r>
            <a:endParaRPr lang="en-GB"/>
          </a:p>
        </p:txBody>
      </p:sp>
      <p:pic>
        <p:nvPicPr>
          <p:cNvPr id="19" name="Content Placeholder 7">
            <a:extLst>
              <a:ext uri="{FF2B5EF4-FFF2-40B4-BE49-F238E27FC236}">
                <a16:creationId xmlns:a16="http://schemas.microsoft.com/office/drawing/2014/main" id="{0C7A0E37-5836-0A48-A082-14B512B850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935432" y="2275624"/>
            <a:ext cx="612000" cy="612000"/>
          </a:xfrm>
          <a:prstGeom prst="rect">
            <a:avLst/>
          </a:prstGeom>
        </p:spPr>
      </p:pic>
      <p:pic>
        <p:nvPicPr>
          <p:cNvPr id="23" name="Content Placeholder 9">
            <a:extLst>
              <a:ext uri="{FF2B5EF4-FFF2-40B4-BE49-F238E27FC236}">
                <a16:creationId xmlns:a16="http://schemas.microsoft.com/office/drawing/2014/main" id="{F9D96D87-06D2-D14B-BE89-BA97C6E7236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2423421" y="2275624"/>
            <a:ext cx="612000" cy="612000"/>
          </a:xfrm>
          <a:prstGeom prst="rect">
            <a:avLst/>
          </a:prstGeom>
        </p:spPr>
      </p:pic>
      <p:pic>
        <p:nvPicPr>
          <p:cNvPr id="31" name="Picture 30">
            <a:extLst>
              <a:ext uri="{FF2B5EF4-FFF2-40B4-BE49-F238E27FC236}">
                <a16:creationId xmlns:a16="http://schemas.microsoft.com/office/drawing/2014/main" id="{93649D0F-27AF-A345-9692-55CFA59BC2F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6543" t="6464" r="6662" b="6741"/>
          <a:stretch/>
        </p:blipFill>
        <p:spPr>
          <a:xfrm>
            <a:off x="14098095" y="2275624"/>
            <a:ext cx="612000" cy="612000"/>
          </a:xfrm>
          <a:prstGeom prst="rect">
            <a:avLst/>
          </a:prstGeom>
        </p:spPr>
      </p:pic>
      <p:pic>
        <p:nvPicPr>
          <p:cNvPr id="35" name="Picture 34">
            <a:extLst>
              <a:ext uri="{FF2B5EF4-FFF2-40B4-BE49-F238E27FC236}">
                <a16:creationId xmlns:a16="http://schemas.microsoft.com/office/drawing/2014/main" id="{CA5C9BB1-FB36-6D4C-BBE2-95C76AFF098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3260758" y="2275624"/>
            <a:ext cx="612000" cy="612000"/>
          </a:xfrm>
          <a:prstGeom prst="rect">
            <a:avLst/>
          </a:prstGeom>
        </p:spPr>
      </p:pic>
      <p:sp>
        <p:nvSpPr>
          <p:cNvPr id="36" name="TextBox 35">
            <a:extLst>
              <a:ext uri="{FF2B5EF4-FFF2-40B4-BE49-F238E27FC236}">
                <a16:creationId xmlns:a16="http://schemas.microsoft.com/office/drawing/2014/main" id="{FD26FC59-8F8B-984A-BCE1-2DE8311CE79C}"/>
              </a:ext>
            </a:extLst>
          </p:cNvPr>
          <p:cNvSpPr txBox="1"/>
          <p:nvPr userDrawn="1"/>
        </p:nvSpPr>
        <p:spPr>
          <a:xfrm>
            <a:off x="12343083" y="-3528"/>
            <a:ext cx="3284686" cy="1908215"/>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a:p>
            <a:pPr marL="171450" indent="-171450">
              <a:spcAft>
                <a:spcPts val="0"/>
              </a:spcAft>
              <a:buFont typeface="Arial" panose="020B0604020202020204" pitchFamily="34" charset="0"/>
              <a:buChar char="•"/>
            </a:pPr>
            <a:r>
              <a:rPr lang="en-GB" sz="1200">
                <a:solidFill>
                  <a:schemeClr val="accent3"/>
                </a:solidFill>
              </a:rPr>
              <a:t>Copy and paste icons into object placeholder as appropriate.</a:t>
            </a:r>
          </a:p>
          <a:p>
            <a:pPr marL="628650" lvl="1" indent="-171450">
              <a:spcAft>
                <a:spcPts val="0"/>
              </a:spcAft>
              <a:buFont typeface="Arial" panose="020B0604020202020204" pitchFamily="34" charset="0"/>
              <a:buChar char="•"/>
            </a:pPr>
            <a:r>
              <a:rPr lang="en-GB" sz="1200">
                <a:solidFill>
                  <a:schemeClr val="accent3"/>
                </a:solidFill>
              </a:rPr>
              <a:t>Ear = listen</a:t>
            </a:r>
          </a:p>
          <a:p>
            <a:pPr marL="628650" lvl="1" indent="-171450">
              <a:spcAft>
                <a:spcPts val="0"/>
              </a:spcAft>
              <a:buFont typeface="Arial" panose="020B0604020202020204" pitchFamily="34" charset="0"/>
              <a:buChar char="•"/>
            </a:pPr>
            <a:r>
              <a:rPr lang="en-GB" sz="1200">
                <a:solidFill>
                  <a:schemeClr val="accent3"/>
                </a:solidFill>
              </a:rPr>
              <a:t>Question mark = question</a:t>
            </a:r>
          </a:p>
          <a:p>
            <a:pPr marL="628650" lvl="1" indent="-171450">
              <a:spcAft>
                <a:spcPts val="0"/>
              </a:spcAft>
              <a:buFont typeface="Arial" panose="020B0604020202020204" pitchFamily="34" charset="0"/>
              <a:buChar char="•"/>
            </a:pPr>
            <a:r>
              <a:rPr lang="en-GB" sz="1200">
                <a:solidFill>
                  <a:schemeClr val="accent3"/>
                </a:solidFill>
              </a:rPr>
              <a:t>Document = Your task</a:t>
            </a:r>
          </a:p>
          <a:p>
            <a:pPr marL="628650" lvl="1" indent="-171450">
              <a:spcAft>
                <a:spcPts val="0"/>
              </a:spcAft>
              <a:buFont typeface="Arial" panose="020B0604020202020204" pitchFamily="34" charset="0"/>
              <a:buChar char="•"/>
            </a:pPr>
            <a:r>
              <a:rPr lang="en-GB" sz="1200">
                <a:solidFill>
                  <a:schemeClr val="accent3"/>
                </a:solidFill>
              </a:rPr>
              <a:t>Play icon = Watch the film</a:t>
            </a:r>
          </a:p>
        </p:txBody>
      </p:sp>
      <p:pic>
        <p:nvPicPr>
          <p:cNvPr id="24" name="Picture 23">
            <a:extLst>
              <a:ext uri="{FF2B5EF4-FFF2-40B4-BE49-F238E27FC236}">
                <a16:creationId xmlns:a16="http://schemas.microsoft.com/office/drawing/2014/main" id="{B4C42EF3-3E08-D64E-BC5F-1BD85D1B7941}"/>
              </a:ext>
            </a:extLst>
          </p:cNvPr>
          <p:cNvPicPr>
            <a:picLocks noChangeAspect="1"/>
          </p:cNvPicPr>
          <p:nvPr userDrawn="1"/>
        </p:nvPicPr>
        <p:blipFill>
          <a:blip r:embed="rId9"/>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2531904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59902B-111C-F345-894C-F114BBC4B082}"/>
              </a:ext>
            </a:extLst>
          </p:cNvPr>
          <p:cNvSpPr txBox="1"/>
          <p:nvPr userDrawn="1"/>
        </p:nvSpPr>
        <p:spPr>
          <a:xfrm>
            <a:off x="12205060" y="-3528"/>
            <a:ext cx="3284686" cy="64633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p:txBody>
      </p:sp>
      <p:sp>
        <p:nvSpPr>
          <p:cNvPr id="7" name="Title 1">
            <a:extLst>
              <a:ext uri="{FF2B5EF4-FFF2-40B4-BE49-F238E27FC236}">
                <a16:creationId xmlns:a16="http://schemas.microsoft.com/office/drawing/2014/main" id="{F1622A33-52FB-9A40-90F7-52C830C207BC}"/>
              </a:ext>
            </a:extLst>
          </p:cNvPr>
          <p:cNvSpPr txBox="1">
            <a:spLocks/>
          </p:cNvSpPr>
          <p:nvPr userDrawn="1"/>
        </p:nvSpPr>
        <p:spPr>
          <a:xfrm>
            <a:off x="2145791" y="1137604"/>
            <a:ext cx="7900418" cy="2291396"/>
          </a:xfrm>
          <a:prstGeom prst="rect">
            <a:avLst/>
          </a:prstGeom>
        </p:spPr>
        <p:txBody>
          <a:bodyPr anchor="ctr" anchorCtr="0"/>
          <a:lstStyle>
            <a:lvl1pPr algn="ctr" defTabSz="914294" rtl="0" eaLnBrk="1" latinLnBrk="0" hangingPunct="1">
              <a:lnSpc>
                <a:spcPct val="100000"/>
              </a:lnSpc>
              <a:spcBef>
                <a:spcPct val="0"/>
              </a:spcBef>
              <a:buNone/>
              <a:defRPr sz="6972" b="1" i="0" kern="1200" baseline="0">
                <a:solidFill>
                  <a:srgbClr val="37003C"/>
                </a:solidFill>
                <a:latin typeface="Premier League" panose="020B0504020203020204" pitchFamily="34" charset="0"/>
                <a:ea typeface="+mj-ea"/>
                <a:cs typeface="+mj-cs"/>
              </a:defRPr>
            </a:lvl1pPr>
          </a:lstStyle>
          <a:p>
            <a:r>
              <a:rPr lang="en-US">
                <a:solidFill>
                  <a:schemeClr val="bg1"/>
                </a:solidFill>
              </a:rPr>
              <a:t>Title</a:t>
            </a:r>
            <a:endParaRPr lang="en-GB">
              <a:solidFill>
                <a:schemeClr val="bg1"/>
              </a:solidFill>
            </a:endParaRPr>
          </a:p>
        </p:txBody>
      </p:sp>
      <p:sp>
        <p:nvSpPr>
          <p:cNvPr id="8" name="TextBox 7">
            <a:extLst>
              <a:ext uri="{FF2B5EF4-FFF2-40B4-BE49-F238E27FC236}">
                <a16:creationId xmlns:a16="http://schemas.microsoft.com/office/drawing/2014/main" id="{9E4836FE-92CC-7141-9AE4-7DF66EAC565A}"/>
              </a:ext>
            </a:extLst>
          </p:cNvPr>
          <p:cNvSpPr txBox="1"/>
          <p:nvPr userDrawn="1"/>
        </p:nvSpPr>
        <p:spPr>
          <a:xfrm>
            <a:off x="3576000" y="3429000"/>
            <a:ext cx="5040000" cy="860400"/>
          </a:xfrm>
          <a:prstGeom prst="rect">
            <a:avLst/>
          </a:prstGeom>
          <a:noFill/>
        </p:spPr>
        <p:txBody>
          <a:bodyPr wrap="none" rtlCol="0" anchor="ctr">
            <a:noAutofit/>
          </a:bodyPr>
          <a:lstStyle/>
          <a:p>
            <a:pPr lvl="0" algn="ctr"/>
            <a:r>
              <a:rPr lang="en-US" sz="2500">
                <a:solidFill>
                  <a:schemeClr val="bg1"/>
                </a:solidFill>
                <a:latin typeface="Premier League" panose="020B0504020203020204" pitchFamily="34" charset="77"/>
              </a:rPr>
              <a:t>Resource/activity</a:t>
            </a:r>
          </a:p>
        </p:txBody>
      </p:sp>
      <p:sp>
        <p:nvSpPr>
          <p:cNvPr id="9" name="TextBox 8">
            <a:extLst>
              <a:ext uri="{FF2B5EF4-FFF2-40B4-BE49-F238E27FC236}">
                <a16:creationId xmlns:a16="http://schemas.microsoft.com/office/drawing/2014/main" id="{562630F4-0210-E54D-AB7A-A09462F1FE15}"/>
              </a:ext>
            </a:extLst>
          </p:cNvPr>
          <p:cNvSpPr txBox="1"/>
          <p:nvPr userDrawn="1"/>
        </p:nvSpPr>
        <p:spPr>
          <a:xfrm>
            <a:off x="3576000" y="6256800"/>
            <a:ext cx="5040000" cy="601200"/>
          </a:xfrm>
          <a:prstGeom prst="rect">
            <a:avLst/>
          </a:prstGeom>
          <a:noFill/>
        </p:spPr>
        <p:txBody>
          <a:bodyPr wrap="none" rtlCol="0" anchor="ctr">
            <a:noAutofit/>
          </a:bodyPr>
          <a:lstStyle/>
          <a:p>
            <a:pPr lvl="0" algn="ctr"/>
            <a:r>
              <a:rPr lang="en-US" sz="1800">
                <a:solidFill>
                  <a:schemeClr val="tx1"/>
                </a:solidFill>
                <a:latin typeface="Premier League" panose="020B0504020203020204" pitchFamily="34" charset="77"/>
              </a:rPr>
              <a:t>Key Stage</a:t>
            </a:r>
          </a:p>
        </p:txBody>
      </p:sp>
      <p:pic>
        <p:nvPicPr>
          <p:cNvPr id="11" name="Picture 10" descr="Text&#10;&#10;Description automatically generated">
            <a:extLst>
              <a:ext uri="{FF2B5EF4-FFF2-40B4-BE49-F238E27FC236}">
                <a16:creationId xmlns:a16="http://schemas.microsoft.com/office/drawing/2014/main" id="{256B1C8B-6D7B-AF4D-8D73-36ED0B93B8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9468" y="241031"/>
            <a:ext cx="1535209" cy="709200"/>
          </a:xfrm>
          <a:prstGeom prst="rect">
            <a:avLst/>
          </a:prstGeom>
        </p:spPr>
      </p:pic>
    </p:spTree>
    <p:extLst>
      <p:ext uri="{BB962C8B-B14F-4D97-AF65-F5344CB8AC3E}">
        <p14:creationId xmlns:p14="http://schemas.microsoft.com/office/powerpoint/2010/main" val="299256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769100"/>
          </a:xfrm>
          <a:prstGeom prst="rect">
            <a:avLst/>
          </a:prstGeom>
        </p:spPr>
      </p:pic>
      <p:sp>
        <p:nvSpPr>
          <p:cNvPr id="17" name="Freeform 16">
            <a:extLst>
              <a:ext uri="{FF2B5EF4-FFF2-40B4-BE49-F238E27FC236}">
                <a16:creationId xmlns:a16="http://schemas.microsoft.com/office/drawing/2014/main" id="{E0B67863-073B-F449-BA84-CEB2459535EA}"/>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1" name="Picture 20">
            <a:extLst>
              <a:ext uri="{FF2B5EF4-FFF2-40B4-BE49-F238E27FC236}">
                <a16:creationId xmlns:a16="http://schemas.microsoft.com/office/drawing/2014/main" id="{4D87CF0E-87D8-4940-BAD3-2BCF82F6F8C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pic>
        <p:nvPicPr>
          <p:cNvPr id="15" name="Picture 14">
            <a:extLst>
              <a:ext uri="{FF2B5EF4-FFF2-40B4-BE49-F238E27FC236}">
                <a16:creationId xmlns:a16="http://schemas.microsoft.com/office/drawing/2014/main" id="{00EDB0D8-1F64-2846-A2EB-DC7EDD381C2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6" name="Picture 15">
            <a:extLst>
              <a:ext uri="{FF2B5EF4-FFF2-40B4-BE49-F238E27FC236}">
                <a16:creationId xmlns:a16="http://schemas.microsoft.com/office/drawing/2014/main" id="{80B45673-C606-594F-BD81-AA59BE4365A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4" name="Text Placeholder 2">
            <a:extLst>
              <a:ext uri="{FF2B5EF4-FFF2-40B4-BE49-F238E27FC236}">
                <a16:creationId xmlns:a16="http://schemas.microsoft.com/office/drawing/2014/main" id="{7BE1BE03-C249-7B41-B79F-1F9C66C0417B}"/>
              </a:ext>
            </a:extLst>
          </p:cNvPr>
          <p:cNvSpPr>
            <a:spLocks noGrp="1"/>
          </p:cNvSpPr>
          <p:nvPr>
            <p:ph type="body" sz="quarter" idx="15"/>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9" name="Text Placeholder 2">
            <a:extLst>
              <a:ext uri="{FF2B5EF4-FFF2-40B4-BE49-F238E27FC236}">
                <a16:creationId xmlns:a16="http://schemas.microsoft.com/office/drawing/2014/main" id="{5BFDECDC-F657-BC4B-951E-ED9EC7EFB0C5}"/>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20" name="TextBox 19">
            <a:extLst>
              <a:ext uri="{FF2B5EF4-FFF2-40B4-BE49-F238E27FC236}">
                <a16:creationId xmlns:a16="http://schemas.microsoft.com/office/drawing/2014/main" id="{AE9E8870-964F-174B-9CA6-86B08E4C4B1D}"/>
              </a:ext>
            </a:extLst>
          </p:cNvPr>
          <p:cNvSpPr txBox="1"/>
          <p:nvPr userDrawn="1"/>
        </p:nvSpPr>
        <p:spPr>
          <a:xfrm>
            <a:off x="12205060" y="-3528"/>
            <a:ext cx="3284686" cy="1538883"/>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a:p>
            <a:pPr marL="171450" indent="-171450">
              <a:spcAft>
                <a:spcPts val="1200"/>
              </a:spcAft>
              <a:buFont typeface="Arial" panose="020B0604020202020204" pitchFamily="34" charset="0"/>
              <a:buChar char="•"/>
            </a:pPr>
            <a:r>
              <a:rPr lang="en-GB" sz="1200">
                <a:solidFill>
                  <a:schemeClr val="accent3"/>
                </a:solidFill>
              </a:rPr>
              <a:t>For the learning outcomes slide, generally delete the top coloured box and just use the purple box, starting “Following this activity, you will be able to…“</a:t>
            </a:r>
          </a:p>
        </p:txBody>
      </p:sp>
      <p:sp>
        <p:nvSpPr>
          <p:cNvPr id="18" name="Rectangle 17">
            <a:extLst>
              <a:ext uri="{FF2B5EF4-FFF2-40B4-BE49-F238E27FC236}">
                <a16:creationId xmlns:a16="http://schemas.microsoft.com/office/drawing/2014/main" id="{F8C5B8AA-3A54-9B47-A504-4FF19C190F39}"/>
              </a:ext>
            </a:extLst>
          </p:cNvPr>
          <p:cNvSpPr/>
          <p:nvPr userDrawn="1"/>
        </p:nvSpPr>
        <p:spPr>
          <a:xfrm>
            <a:off x="1290957" y="2337953"/>
            <a:ext cx="10612800" cy="27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A2D2BDA-30DE-1347-BEFC-98CAFAB464F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839190"/>
            <a:ext cx="9382768" cy="669600"/>
          </a:xfrm>
          <a:prstGeom prst="rect">
            <a:avLst/>
          </a:prstGeom>
        </p:spPr>
      </p:pic>
      <p:sp>
        <p:nvSpPr>
          <p:cNvPr id="24" name="Text Placeholder 8">
            <a:extLst>
              <a:ext uri="{FF2B5EF4-FFF2-40B4-BE49-F238E27FC236}">
                <a16:creationId xmlns:a16="http://schemas.microsoft.com/office/drawing/2014/main" id="{84C8033A-528F-2645-9F22-D89E28478F9C}"/>
              </a:ext>
            </a:extLst>
          </p:cNvPr>
          <p:cNvSpPr>
            <a:spLocks noGrp="1"/>
          </p:cNvSpPr>
          <p:nvPr>
            <p:ph type="body" sz="quarter" idx="14"/>
          </p:nvPr>
        </p:nvSpPr>
        <p:spPr>
          <a:xfrm>
            <a:off x="1465117" y="2337953"/>
            <a:ext cx="10438639" cy="2764800"/>
          </a:xfrm>
          <a:prstGeom prst="rect">
            <a:avLst/>
          </a:prstGeom>
          <a:noFill/>
        </p:spPr>
        <p:txBody>
          <a:bodyPr lIns="180000" tIns="180000" rIns="180000" bIns="180000" anchor="ctr" anchorCtr="0"/>
          <a:lstStyle>
            <a:lvl1pPr marL="0" indent="0">
              <a:lnSpc>
                <a:spcPct val="100000"/>
              </a:lnSpc>
              <a:spcAft>
                <a:spcPts val="0"/>
              </a:spcAft>
              <a:buFont typeface="Arial" panose="020B0604020202020204" pitchFamily="34" charset="0"/>
              <a:buNone/>
              <a:defRPr sz="2400" b="1" i="0" baseline="0">
                <a:solidFill>
                  <a:schemeClr val="bg1"/>
                </a:solidFill>
                <a:latin typeface="Arial" panose="020B0604020202020204" pitchFamily="34" charset="0"/>
                <a:cs typeface="Arial" panose="020B0604020202020204" pitchFamily="34" charset="0"/>
              </a:defRPr>
            </a:lvl1pPr>
          </a:lstStyle>
          <a:p>
            <a:pPr lvl="0"/>
            <a:endParaRPr lang="en-US"/>
          </a:p>
        </p:txBody>
      </p:sp>
      <p:pic>
        <p:nvPicPr>
          <p:cNvPr id="25" name="Picture 24">
            <a:extLst>
              <a:ext uri="{FF2B5EF4-FFF2-40B4-BE49-F238E27FC236}">
                <a16:creationId xmlns:a16="http://schemas.microsoft.com/office/drawing/2014/main" id="{8F265A05-6B70-6143-AA3B-612FC7DFD81D}"/>
              </a:ext>
            </a:extLst>
          </p:cNvPr>
          <p:cNvPicPr>
            <a:picLocks noChangeAspect="1"/>
          </p:cNvPicPr>
          <p:nvPr userDrawn="1"/>
        </p:nvPicPr>
        <p:blipFill>
          <a:blip r:embed="rId7"/>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165171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idden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7E6127BB-6013-C24A-B3B0-3E294ABB3BF5}"/>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2" name="Picture 21">
            <a:extLst>
              <a:ext uri="{FF2B5EF4-FFF2-40B4-BE49-F238E27FC236}">
                <a16:creationId xmlns:a16="http://schemas.microsoft.com/office/drawing/2014/main" id="{F4762B1C-16C5-2849-B4C3-5186B61CAD8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6344" y="931863"/>
            <a:ext cx="877976" cy="1028941"/>
          </a:xfrm>
          <a:prstGeom prst="rect">
            <a:avLst/>
          </a:prstGeom>
        </p:spPr>
      </p:pic>
      <p:sp>
        <p:nvSpPr>
          <p:cNvPr id="18" name="Title 1">
            <a:extLst>
              <a:ext uri="{FF2B5EF4-FFF2-40B4-BE49-F238E27FC236}">
                <a16:creationId xmlns:a16="http://schemas.microsoft.com/office/drawing/2014/main" id="{743E5E73-037F-404D-8B45-A07A431CF904}"/>
              </a:ext>
            </a:extLst>
          </p:cNvPr>
          <p:cNvSpPr>
            <a:spLocks noGrp="1"/>
          </p:cNvSpPr>
          <p:nvPr>
            <p:ph type="title"/>
          </p:nvPr>
        </p:nvSpPr>
        <p:spPr>
          <a:xfrm>
            <a:off x="701749" y="932656"/>
            <a:ext cx="10625667" cy="999170"/>
          </a:xfrm>
          <a:prstGeom prst="rect">
            <a:avLst/>
          </a:prstGeom>
        </p:spPr>
        <p:txBody>
          <a:bodyPr/>
          <a:lstStyle>
            <a:lvl1pPr>
              <a:defRPr sz="4400"/>
            </a:lvl1pPr>
          </a:lstStyle>
          <a:p>
            <a:endParaRPr lang="en-US"/>
          </a:p>
        </p:txBody>
      </p:sp>
      <p:sp>
        <p:nvSpPr>
          <p:cNvPr id="19"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1895730"/>
            <a:ext cx="10652051" cy="4165601"/>
          </a:xfrm>
          <a:prstGeom prst="rect">
            <a:avLst/>
          </a:prstGeom>
        </p:spPr>
        <p:txBody>
          <a:bodyPr numCol="2">
            <a:normAutofit fontScale="85000" lnSpcReduction="20000"/>
          </a:bodyPr>
          <a:lstStyle/>
          <a:p>
            <a:pPr>
              <a:lnSpc>
                <a:spcPct val="120000"/>
              </a:lnSpc>
            </a:pPr>
            <a:endParaRPr lang="en-US" b="1"/>
          </a:p>
        </p:txBody>
      </p:sp>
      <p:pic>
        <p:nvPicPr>
          <p:cNvPr id="21" name="Picture 20">
            <a:extLst>
              <a:ext uri="{FF2B5EF4-FFF2-40B4-BE49-F238E27FC236}">
                <a16:creationId xmlns:a16="http://schemas.microsoft.com/office/drawing/2014/main" id="{D1025ED4-CF18-F541-A7F6-C7975165571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23" name="Picture 22">
            <a:extLst>
              <a:ext uri="{FF2B5EF4-FFF2-40B4-BE49-F238E27FC236}">
                <a16:creationId xmlns:a16="http://schemas.microsoft.com/office/drawing/2014/main" id="{C9B70A68-B2FD-7E42-A2C7-5130CACC469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2" name="Text Placeholder 2">
            <a:extLst>
              <a:ext uri="{FF2B5EF4-FFF2-40B4-BE49-F238E27FC236}">
                <a16:creationId xmlns:a16="http://schemas.microsoft.com/office/drawing/2014/main" id="{C8A0A25A-FAB9-1C47-8C47-2B848158E2F4}"/>
              </a:ext>
            </a:extLst>
          </p:cNvPr>
          <p:cNvSpPr>
            <a:spLocks noGrp="1"/>
          </p:cNvSpPr>
          <p:nvPr>
            <p:ph type="body" sz="quarter" idx="15"/>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5" name="Text Placeholder 2">
            <a:extLst>
              <a:ext uri="{FF2B5EF4-FFF2-40B4-BE49-F238E27FC236}">
                <a16:creationId xmlns:a16="http://schemas.microsoft.com/office/drawing/2014/main" id="{5FAC996A-3989-DB43-867A-38C668DC3030}"/>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16" name="TextBox 15">
            <a:extLst>
              <a:ext uri="{FF2B5EF4-FFF2-40B4-BE49-F238E27FC236}">
                <a16:creationId xmlns:a16="http://schemas.microsoft.com/office/drawing/2014/main" id="{E7B79858-6BE7-F541-B66F-03DE73FCF722}"/>
              </a:ext>
            </a:extLst>
          </p:cNvPr>
          <p:cNvSpPr txBox="1"/>
          <p:nvPr userDrawn="1"/>
        </p:nvSpPr>
        <p:spPr>
          <a:xfrm>
            <a:off x="12205060" y="-3528"/>
            <a:ext cx="3284686" cy="64633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p:txBody>
      </p:sp>
      <p:pic>
        <p:nvPicPr>
          <p:cNvPr id="17" name="Picture 16">
            <a:extLst>
              <a:ext uri="{FF2B5EF4-FFF2-40B4-BE49-F238E27FC236}">
                <a16:creationId xmlns:a16="http://schemas.microsoft.com/office/drawing/2014/main" id="{6B923FBD-920C-C145-90A5-68B765E2BD6B}"/>
              </a:ext>
            </a:extLst>
          </p:cNvPr>
          <p:cNvPicPr>
            <a:picLocks noChangeAspect="1"/>
          </p:cNvPicPr>
          <p:nvPr userDrawn="1"/>
        </p:nvPicPr>
        <p:blipFill>
          <a:blip r:embed="rId6"/>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3521242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B5B89D35-BED2-D24F-8463-5AA262158A14}"/>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3" name="Picture 12">
            <a:extLst>
              <a:ext uri="{FF2B5EF4-FFF2-40B4-BE49-F238E27FC236}">
                <a16:creationId xmlns:a16="http://schemas.microsoft.com/office/drawing/2014/main" id="{E3FBA76C-5BD3-9B48-9B2D-FE981684AE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sp>
        <p:nvSpPr>
          <p:cNvPr id="15" name="Title 1">
            <a:extLst>
              <a:ext uri="{FF2B5EF4-FFF2-40B4-BE49-F238E27FC236}">
                <a16:creationId xmlns:a16="http://schemas.microsoft.com/office/drawing/2014/main" id="{743E5E73-037F-404D-8B45-A07A431CF904}"/>
              </a:ext>
            </a:extLst>
          </p:cNvPr>
          <p:cNvSpPr>
            <a:spLocks noGrp="1"/>
          </p:cNvSpPr>
          <p:nvPr>
            <p:ph type="title"/>
          </p:nvPr>
        </p:nvSpPr>
        <p:spPr>
          <a:xfrm>
            <a:off x="701749" y="932656"/>
            <a:ext cx="10625667" cy="999170"/>
          </a:xfrm>
          <a:prstGeom prst="rect">
            <a:avLst/>
          </a:prstGeom>
        </p:spPr>
        <p:txBody>
          <a:bodyPr/>
          <a:lstStyle>
            <a:lvl1pPr>
              <a:defRPr sz="4400"/>
            </a:lvl1pPr>
          </a:lstStyle>
          <a:p>
            <a:endParaRPr lang="en-US"/>
          </a:p>
        </p:txBody>
      </p:sp>
      <p:sp>
        <p:nvSpPr>
          <p:cNvPr id="16"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1895730"/>
            <a:ext cx="10652051" cy="4165601"/>
          </a:xfrm>
          <a:prstGeom prst="rect">
            <a:avLst/>
          </a:prstGeom>
        </p:spPr>
        <p:txBody>
          <a:bodyPr numCol="2">
            <a:normAutofit fontScale="85000" lnSpcReduction="20000"/>
          </a:bodyPr>
          <a:lstStyle/>
          <a:p>
            <a:pPr>
              <a:lnSpc>
                <a:spcPct val="120000"/>
              </a:lnSpc>
            </a:pPr>
            <a:endParaRPr lang="en-US" b="1"/>
          </a:p>
        </p:txBody>
      </p:sp>
      <p:pic>
        <p:nvPicPr>
          <p:cNvPr id="10" name="Picture 9">
            <a:extLst>
              <a:ext uri="{FF2B5EF4-FFF2-40B4-BE49-F238E27FC236}">
                <a16:creationId xmlns:a16="http://schemas.microsoft.com/office/drawing/2014/main" id="{1FEA9C53-8C7E-1742-A82F-40F25C8DDBE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1" name="Picture 10">
            <a:extLst>
              <a:ext uri="{FF2B5EF4-FFF2-40B4-BE49-F238E27FC236}">
                <a16:creationId xmlns:a16="http://schemas.microsoft.com/office/drawing/2014/main" id="{A0804FE8-7409-8B44-A8A7-749C2C6BAD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4" name="Text Placeholder 2">
            <a:extLst>
              <a:ext uri="{FF2B5EF4-FFF2-40B4-BE49-F238E27FC236}">
                <a16:creationId xmlns:a16="http://schemas.microsoft.com/office/drawing/2014/main" id="{87F4C054-5194-BC4B-9EEA-F09DEFA48D98}"/>
              </a:ext>
            </a:extLst>
          </p:cNvPr>
          <p:cNvSpPr>
            <a:spLocks noGrp="1"/>
          </p:cNvSpPr>
          <p:nvPr>
            <p:ph type="body" sz="quarter" idx="15"/>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7" name="Text Placeholder 2">
            <a:extLst>
              <a:ext uri="{FF2B5EF4-FFF2-40B4-BE49-F238E27FC236}">
                <a16:creationId xmlns:a16="http://schemas.microsoft.com/office/drawing/2014/main" id="{8C2D59A9-43F4-A645-A6C1-10680F3FF0EB}"/>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18" name="TextBox 17">
            <a:extLst>
              <a:ext uri="{FF2B5EF4-FFF2-40B4-BE49-F238E27FC236}">
                <a16:creationId xmlns:a16="http://schemas.microsoft.com/office/drawing/2014/main" id="{CFA8897B-10A0-6846-9C5C-FC59804EEC17}"/>
              </a:ext>
            </a:extLst>
          </p:cNvPr>
          <p:cNvSpPr txBox="1"/>
          <p:nvPr userDrawn="1"/>
        </p:nvSpPr>
        <p:spPr>
          <a:xfrm>
            <a:off x="12205060" y="-3528"/>
            <a:ext cx="3284686" cy="64633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p:txBody>
      </p:sp>
      <p:pic>
        <p:nvPicPr>
          <p:cNvPr id="20" name="Picture 19">
            <a:extLst>
              <a:ext uri="{FF2B5EF4-FFF2-40B4-BE49-F238E27FC236}">
                <a16:creationId xmlns:a16="http://schemas.microsoft.com/office/drawing/2014/main" id="{18FE861E-5EF6-614E-B1ED-4965E52C26E3}"/>
              </a:ext>
            </a:extLst>
          </p:cNvPr>
          <p:cNvPicPr>
            <a:picLocks noChangeAspect="1"/>
          </p:cNvPicPr>
          <p:nvPr userDrawn="1"/>
        </p:nvPicPr>
        <p:blipFill>
          <a:blip r:embed="rId5"/>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219530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8A419B2B-EEE1-3F48-A1E3-7C0828ABE283}"/>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8" name="Picture 27">
            <a:extLst>
              <a:ext uri="{FF2B5EF4-FFF2-40B4-BE49-F238E27FC236}">
                <a16:creationId xmlns:a16="http://schemas.microsoft.com/office/drawing/2014/main" id="{84492F10-DEFE-CF48-8D65-BE2D72D74A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sp>
        <p:nvSpPr>
          <p:cNvPr id="19" name="Picture Placeholder 6">
            <a:extLst>
              <a:ext uri="{FF2B5EF4-FFF2-40B4-BE49-F238E27FC236}">
                <a16:creationId xmlns:a16="http://schemas.microsoft.com/office/drawing/2014/main" id="{AD932529-01FE-7A4F-AA87-3F36276E1480}"/>
              </a:ext>
            </a:extLst>
          </p:cNvPr>
          <p:cNvSpPr>
            <a:spLocks noGrp="1"/>
          </p:cNvSpPr>
          <p:nvPr>
            <p:ph type="pic" sz="quarter" idx="13"/>
          </p:nvPr>
        </p:nvSpPr>
        <p:spPr>
          <a:xfrm>
            <a:off x="5840028" y="658800"/>
            <a:ext cx="6351972" cy="5551200"/>
          </a:xfrm>
          <a:prstGeom prst="rect">
            <a:avLst/>
          </a:prstGeom>
        </p:spPr>
        <p:txBody>
          <a:bodyPr wrap="square">
            <a:noAutofit/>
          </a:bodyPr>
          <a:lstStyle/>
          <a:p>
            <a:r>
              <a:rPr lang="en-US"/>
              <a:t>Click icon to add picture</a:t>
            </a:r>
            <a:endParaRPr lang="en-GB"/>
          </a:p>
        </p:txBody>
      </p:sp>
      <p:sp>
        <p:nvSpPr>
          <p:cNvPr id="17" name="Title 1">
            <a:extLst>
              <a:ext uri="{FF2B5EF4-FFF2-40B4-BE49-F238E27FC236}">
                <a16:creationId xmlns:a16="http://schemas.microsoft.com/office/drawing/2014/main" id="{743E5E73-037F-404D-8B45-A07A431CF904}"/>
              </a:ext>
            </a:extLst>
          </p:cNvPr>
          <p:cNvSpPr>
            <a:spLocks noGrp="1"/>
          </p:cNvSpPr>
          <p:nvPr>
            <p:ph type="title"/>
          </p:nvPr>
        </p:nvSpPr>
        <p:spPr>
          <a:xfrm>
            <a:off x="714485" y="1898186"/>
            <a:ext cx="4556763" cy="999170"/>
          </a:xfrm>
          <a:prstGeom prst="rect">
            <a:avLst/>
          </a:prstGeom>
        </p:spPr>
        <p:txBody>
          <a:bodyPr numCol="1"/>
          <a:lstStyle>
            <a:lvl1pPr>
              <a:defRPr>
                <a:latin typeface="+mn-lt"/>
              </a:defRPr>
            </a:lvl1pPr>
          </a:lstStyle>
          <a:p>
            <a:endParaRPr lang="en-US"/>
          </a:p>
        </p:txBody>
      </p:sp>
      <p:sp>
        <p:nvSpPr>
          <p:cNvPr id="18"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3104147"/>
            <a:ext cx="4569499" cy="2957184"/>
          </a:xfrm>
          <a:prstGeom prst="rect">
            <a:avLst/>
          </a:prstGeom>
        </p:spPr>
        <p:txBody>
          <a:bodyPr numCol="1">
            <a:normAutofit fontScale="85000" lnSpcReduction="20000"/>
          </a:bodyPr>
          <a:lstStyle>
            <a:lvl1pPr>
              <a:defRPr>
                <a:latin typeface="+mn-lt"/>
              </a:defRPr>
            </a:lvl1pPr>
          </a:lstStyle>
          <a:p>
            <a:pPr>
              <a:lnSpc>
                <a:spcPct val="120000"/>
              </a:lnSpc>
            </a:pPr>
            <a:endParaRPr lang="en-US" b="1"/>
          </a:p>
        </p:txBody>
      </p:sp>
      <p:sp>
        <p:nvSpPr>
          <p:cNvPr id="16" name="Content Placeholder 23">
            <a:extLst>
              <a:ext uri="{FF2B5EF4-FFF2-40B4-BE49-F238E27FC236}">
                <a16:creationId xmlns:a16="http://schemas.microsoft.com/office/drawing/2014/main" id="{0A8827C6-8840-4B48-B18A-9A05E67F6469}"/>
              </a:ext>
            </a:extLst>
          </p:cNvPr>
          <p:cNvSpPr>
            <a:spLocks noGrp="1"/>
          </p:cNvSpPr>
          <p:nvPr>
            <p:ph idx="14"/>
          </p:nvPr>
        </p:nvSpPr>
        <p:spPr>
          <a:xfrm>
            <a:off x="2683256" y="1048758"/>
            <a:ext cx="606484" cy="642637"/>
          </a:xfrm>
          <a:prstGeom prst="rect">
            <a:avLst/>
          </a:prstGeom>
        </p:spPr>
        <p:txBody>
          <a:bodyPr numCol="2">
            <a:normAutofit fontScale="85000" lnSpcReduction="20000"/>
          </a:bodyPr>
          <a:lstStyle>
            <a:lvl1pPr marL="0" indent="0">
              <a:buNone/>
              <a:defRPr/>
            </a:lvl1pPr>
          </a:lstStyle>
          <a:p>
            <a:pPr>
              <a:lnSpc>
                <a:spcPct val="120000"/>
              </a:lnSpc>
            </a:pPr>
            <a:endParaRPr lang="en-US" b="1"/>
          </a:p>
        </p:txBody>
      </p:sp>
      <p:pic>
        <p:nvPicPr>
          <p:cNvPr id="27" name="Picture 26">
            <a:extLst>
              <a:ext uri="{FF2B5EF4-FFF2-40B4-BE49-F238E27FC236}">
                <a16:creationId xmlns:a16="http://schemas.microsoft.com/office/drawing/2014/main" id="{8A561C05-C756-4F4F-AA4E-0EC551F4EDC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31" name="Picture 30">
            <a:extLst>
              <a:ext uri="{FF2B5EF4-FFF2-40B4-BE49-F238E27FC236}">
                <a16:creationId xmlns:a16="http://schemas.microsoft.com/office/drawing/2014/main" id="{608766EE-DBC1-A541-A8FB-BBD75535ED1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20" name="Text Placeholder 2">
            <a:extLst>
              <a:ext uri="{FF2B5EF4-FFF2-40B4-BE49-F238E27FC236}">
                <a16:creationId xmlns:a16="http://schemas.microsoft.com/office/drawing/2014/main" id="{345067E5-775F-9B43-AFF6-F0AB344ECD35}"/>
              </a:ext>
            </a:extLst>
          </p:cNvPr>
          <p:cNvSpPr>
            <a:spLocks noGrp="1"/>
          </p:cNvSpPr>
          <p:nvPr>
            <p:ph type="body" sz="quarter" idx="15"/>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21" name="Text Placeholder 2">
            <a:extLst>
              <a:ext uri="{FF2B5EF4-FFF2-40B4-BE49-F238E27FC236}">
                <a16:creationId xmlns:a16="http://schemas.microsoft.com/office/drawing/2014/main" id="{1CEFBB25-34C4-DE45-A7A7-9A02596C1055}"/>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pic>
        <p:nvPicPr>
          <p:cNvPr id="22" name="Content Placeholder 7">
            <a:extLst>
              <a:ext uri="{FF2B5EF4-FFF2-40B4-BE49-F238E27FC236}">
                <a16:creationId xmlns:a16="http://schemas.microsoft.com/office/drawing/2014/main" id="{F5ACFCDC-A5BD-6845-8544-0A15BDF6B51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797408" y="2275624"/>
            <a:ext cx="612000" cy="612000"/>
          </a:xfrm>
          <a:prstGeom prst="rect">
            <a:avLst/>
          </a:prstGeom>
        </p:spPr>
      </p:pic>
      <p:pic>
        <p:nvPicPr>
          <p:cNvPr id="23" name="Content Placeholder 9">
            <a:extLst>
              <a:ext uri="{FF2B5EF4-FFF2-40B4-BE49-F238E27FC236}">
                <a16:creationId xmlns:a16="http://schemas.microsoft.com/office/drawing/2014/main" id="{9859EFD6-3C89-694C-A922-F5116C9B7F1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2285397" y="2275624"/>
            <a:ext cx="612000" cy="612000"/>
          </a:xfrm>
          <a:prstGeom prst="rect">
            <a:avLst/>
          </a:prstGeom>
        </p:spPr>
      </p:pic>
      <p:pic>
        <p:nvPicPr>
          <p:cNvPr id="29" name="Picture 28">
            <a:extLst>
              <a:ext uri="{FF2B5EF4-FFF2-40B4-BE49-F238E27FC236}">
                <a16:creationId xmlns:a16="http://schemas.microsoft.com/office/drawing/2014/main" id="{402E4B9F-6568-334E-AE0B-68A89823BAE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6543" t="6464" r="6662" b="6741"/>
          <a:stretch/>
        </p:blipFill>
        <p:spPr>
          <a:xfrm>
            <a:off x="13960071" y="2275624"/>
            <a:ext cx="612000" cy="612000"/>
          </a:xfrm>
          <a:prstGeom prst="rect">
            <a:avLst/>
          </a:prstGeom>
        </p:spPr>
      </p:pic>
      <p:pic>
        <p:nvPicPr>
          <p:cNvPr id="35" name="Picture 34">
            <a:extLst>
              <a:ext uri="{FF2B5EF4-FFF2-40B4-BE49-F238E27FC236}">
                <a16:creationId xmlns:a16="http://schemas.microsoft.com/office/drawing/2014/main" id="{AFEBFA12-060B-E947-8C5B-3F2FE74D7FD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3122734" y="2275624"/>
            <a:ext cx="612000" cy="612000"/>
          </a:xfrm>
          <a:prstGeom prst="rect">
            <a:avLst/>
          </a:prstGeom>
        </p:spPr>
      </p:pic>
      <p:sp>
        <p:nvSpPr>
          <p:cNvPr id="36" name="TextBox 35">
            <a:extLst>
              <a:ext uri="{FF2B5EF4-FFF2-40B4-BE49-F238E27FC236}">
                <a16:creationId xmlns:a16="http://schemas.microsoft.com/office/drawing/2014/main" id="{67BA1F3B-F4B6-2C42-84C1-74FDCFF714E6}"/>
              </a:ext>
            </a:extLst>
          </p:cNvPr>
          <p:cNvSpPr txBox="1"/>
          <p:nvPr userDrawn="1"/>
        </p:nvSpPr>
        <p:spPr>
          <a:xfrm>
            <a:off x="12205059" y="-3528"/>
            <a:ext cx="3284686" cy="1908215"/>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a:p>
            <a:pPr marL="171450" indent="-171450">
              <a:spcAft>
                <a:spcPts val="0"/>
              </a:spcAft>
              <a:buFont typeface="Arial" panose="020B0604020202020204" pitchFamily="34" charset="0"/>
              <a:buChar char="•"/>
            </a:pPr>
            <a:r>
              <a:rPr lang="en-GB" sz="1200">
                <a:solidFill>
                  <a:schemeClr val="accent3"/>
                </a:solidFill>
              </a:rPr>
              <a:t>Copy and paste icons into object placeholder as appropriate.</a:t>
            </a:r>
          </a:p>
          <a:p>
            <a:pPr marL="628650" lvl="1" indent="-171450">
              <a:spcAft>
                <a:spcPts val="0"/>
              </a:spcAft>
              <a:buFont typeface="Arial" panose="020B0604020202020204" pitchFamily="34" charset="0"/>
              <a:buChar char="•"/>
            </a:pPr>
            <a:r>
              <a:rPr lang="en-GB" sz="1200">
                <a:solidFill>
                  <a:schemeClr val="accent3"/>
                </a:solidFill>
              </a:rPr>
              <a:t>Ear = listen</a:t>
            </a:r>
          </a:p>
          <a:p>
            <a:pPr marL="628650" lvl="1" indent="-171450">
              <a:spcAft>
                <a:spcPts val="0"/>
              </a:spcAft>
              <a:buFont typeface="Arial" panose="020B0604020202020204" pitchFamily="34" charset="0"/>
              <a:buChar char="•"/>
            </a:pPr>
            <a:r>
              <a:rPr lang="en-GB" sz="1200">
                <a:solidFill>
                  <a:schemeClr val="accent3"/>
                </a:solidFill>
              </a:rPr>
              <a:t>Question mark = question</a:t>
            </a:r>
          </a:p>
          <a:p>
            <a:pPr marL="628650" lvl="1" indent="-171450">
              <a:spcAft>
                <a:spcPts val="0"/>
              </a:spcAft>
              <a:buFont typeface="Arial" panose="020B0604020202020204" pitchFamily="34" charset="0"/>
              <a:buChar char="•"/>
            </a:pPr>
            <a:r>
              <a:rPr lang="en-GB" sz="1200">
                <a:solidFill>
                  <a:schemeClr val="accent3"/>
                </a:solidFill>
              </a:rPr>
              <a:t>Document = Your task</a:t>
            </a:r>
          </a:p>
          <a:p>
            <a:pPr marL="628650" lvl="1" indent="-171450">
              <a:spcAft>
                <a:spcPts val="0"/>
              </a:spcAft>
              <a:buFont typeface="Arial" panose="020B0604020202020204" pitchFamily="34" charset="0"/>
              <a:buChar char="•"/>
            </a:pPr>
            <a:r>
              <a:rPr lang="en-GB" sz="1200">
                <a:solidFill>
                  <a:schemeClr val="accent3"/>
                </a:solidFill>
              </a:rPr>
              <a:t>Play icon = Watch the film</a:t>
            </a:r>
          </a:p>
        </p:txBody>
      </p:sp>
      <p:pic>
        <p:nvPicPr>
          <p:cNvPr id="24" name="Picture 23">
            <a:extLst>
              <a:ext uri="{FF2B5EF4-FFF2-40B4-BE49-F238E27FC236}">
                <a16:creationId xmlns:a16="http://schemas.microsoft.com/office/drawing/2014/main" id="{C56737CF-7960-C44B-8C3A-B215A7DD2A84}"/>
              </a:ext>
            </a:extLst>
          </p:cNvPr>
          <p:cNvPicPr>
            <a:picLocks noChangeAspect="1"/>
          </p:cNvPicPr>
          <p:nvPr userDrawn="1"/>
        </p:nvPicPr>
        <p:blipFill>
          <a:blip r:embed="rId9"/>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143544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2">
    <p:bg>
      <p:bgPr>
        <a:solidFill>
          <a:schemeClr val="bg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D754455F-7F8B-D34C-95B0-0ADC9E1ECC84}"/>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9" name="Picture 18">
            <a:extLst>
              <a:ext uri="{FF2B5EF4-FFF2-40B4-BE49-F238E27FC236}">
                <a16:creationId xmlns:a16="http://schemas.microsoft.com/office/drawing/2014/main" id="{1351E2C0-E908-6446-A54C-9C992B8A36A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sp>
        <p:nvSpPr>
          <p:cNvPr id="30" name="Text Placeholder 5"/>
          <p:cNvSpPr>
            <a:spLocks noGrp="1"/>
          </p:cNvSpPr>
          <p:nvPr>
            <p:ph type="body" sz="quarter" idx="13"/>
          </p:nvPr>
        </p:nvSpPr>
        <p:spPr>
          <a:xfrm>
            <a:off x="502039" y="2045768"/>
            <a:ext cx="9359440" cy="1147484"/>
          </a:xfrm>
          <a:prstGeom prst="rect">
            <a:avLst/>
          </a:prstGeom>
          <a:solidFill>
            <a:schemeClr val="tx2"/>
          </a:solidFill>
        </p:spPr>
        <p:txBody>
          <a:bodyPr lIns="180000" tIns="180000" rIns="180000" bIns="180000" anchor="ctr" anchorCtr="0"/>
          <a:lstStyle>
            <a:lvl1pPr marL="0" indent="0">
              <a:lnSpc>
                <a:spcPct val="100000"/>
              </a:lnSpc>
              <a:spcAft>
                <a:spcPts val="0"/>
              </a:spcAft>
              <a:buFontTx/>
              <a:buNone/>
              <a:defRPr sz="4000" b="1" i="0" baseline="0">
                <a:solidFill>
                  <a:schemeClr val="accent1"/>
                </a:solidFill>
              </a:defRPr>
            </a:lvl1pPr>
            <a:lvl2pPr marL="233064" indent="0">
              <a:buNone/>
              <a:defRPr/>
            </a:lvl2pPr>
          </a:lstStyle>
          <a:p>
            <a:pPr lvl="0"/>
            <a:r>
              <a:rPr lang="en-US"/>
              <a:t>Click to edit Master text styles</a:t>
            </a:r>
          </a:p>
        </p:txBody>
      </p:sp>
      <p:sp>
        <p:nvSpPr>
          <p:cNvPr id="31" name="Text Placeholder 8"/>
          <p:cNvSpPr>
            <a:spLocks noGrp="1"/>
          </p:cNvSpPr>
          <p:nvPr>
            <p:ph type="body" sz="quarter" idx="14"/>
          </p:nvPr>
        </p:nvSpPr>
        <p:spPr>
          <a:xfrm>
            <a:off x="1290957" y="3202582"/>
            <a:ext cx="10614537" cy="1899995"/>
          </a:xfrm>
          <a:prstGeom prst="rect">
            <a:avLst/>
          </a:prstGeom>
          <a:solidFill>
            <a:schemeClr val="accent1"/>
          </a:solidFill>
        </p:spPr>
        <p:txBody>
          <a:bodyPr lIns="180000" tIns="180000" rIns="180000" bIns="180000" anchor="ctr" anchorCtr="0"/>
          <a:lstStyle>
            <a:lvl1pPr marL="342900" indent="-342900">
              <a:lnSpc>
                <a:spcPct val="100000"/>
              </a:lnSpc>
              <a:spcAft>
                <a:spcPts val="0"/>
              </a:spcAft>
              <a:buFont typeface="Arial" panose="020B0604020202020204" pitchFamily="34" charset="0"/>
              <a:buChar char="•"/>
              <a:defRPr sz="2400" b="0" i="0" baseline="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4" name="Picture 13">
            <a:extLst>
              <a:ext uri="{FF2B5EF4-FFF2-40B4-BE49-F238E27FC236}">
                <a16:creationId xmlns:a16="http://schemas.microsoft.com/office/drawing/2014/main" id="{B9E05A67-10B6-414F-88CB-42AB13EF72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6" name="Picture 15">
            <a:extLst>
              <a:ext uri="{FF2B5EF4-FFF2-40B4-BE49-F238E27FC236}">
                <a16:creationId xmlns:a16="http://schemas.microsoft.com/office/drawing/2014/main" id="{9D2FA243-068C-304D-8437-9FF90B034B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pic>
        <p:nvPicPr>
          <p:cNvPr id="2" name="Picture 1">
            <a:extLst>
              <a:ext uri="{FF2B5EF4-FFF2-40B4-BE49-F238E27FC236}">
                <a16:creationId xmlns:a16="http://schemas.microsoft.com/office/drawing/2014/main" id="{45736A2B-D97D-426A-6AFA-0AAC801A1B1B}"/>
              </a:ext>
            </a:extLst>
          </p:cNvPr>
          <p:cNvPicPr>
            <a:picLocks noChangeAspect="1"/>
          </p:cNvPicPr>
          <p:nvPr userDrawn="1"/>
        </p:nvPicPr>
        <p:blipFill>
          <a:blip r:embed="rId5"/>
          <a:stretch>
            <a:fillRect/>
          </a:stretch>
        </p:blipFill>
        <p:spPr>
          <a:xfrm>
            <a:off x="2268000" y="134524"/>
            <a:ext cx="5106924" cy="515112"/>
          </a:xfrm>
          <a:prstGeom prst="rect">
            <a:avLst/>
          </a:prstGeom>
        </p:spPr>
      </p:pic>
      <p:pic>
        <p:nvPicPr>
          <p:cNvPr id="3" name="Picture 2">
            <a:extLst>
              <a:ext uri="{FF2B5EF4-FFF2-40B4-BE49-F238E27FC236}">
                <a16:creationId xmlns:a16="http://schemas.microsoft.com/office/drawing/2014/main" id="{5CDB3C7A-B6E8-A578-3598-6B092A251B06}"/>
              </a:ext>
            </a:extLst>
          </p:cNvPr>
          <p:cNvPicPr>
            <a:picLocks noChangeAspect="1"/>
          </p:cNvPicPr>
          <p:nvPr userDrawn="1"/>
        </p:nvPicPr>
        <p:blipFill>
          <a:blip r:embed="rId6"/>
          <a:stretch>
            <a:fillRect/>
          </a:stretch>
        </p:blipFill>
        <p:spPr>
          <a:xfrm>
            <a:off x="768695" y="6429871"/>
            <a:ext cx="4421124" cy="288036"/>
          </a:xfrm>
          <a:prstGeom prst="rect">
            <a:avLst/>
          </a:prstGeom>
        </p:spPr>
      </p:pic>
    </p:spTree>
    <p:extLst>
      <p:ext uri="{BB962C8B-B14F-4D97-AF65-F5344CB8AC3E}">
        <p14:creationId xmlns:p14="http://schemas.microsoft.com/office/powerpoint/2010/main" val="67331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dden Slide">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D4222A0-3ECC-6542-8AA7-D4ADAF8CF3A5}"/>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3" name="Picture 22">
            <a:extLst>
              <a:ext uri="{FF2B5EF4-FFF2-40B4-BE49-F238E27FC236}">
                <a16:creationId xmlns:a16="http://schemas.microsoft.com/office/drawing/2014/main" id="{C1AFB3F5-5634-684E-AB00-853BF48C1C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6344" y="771443"/>
            <a:ext cx="877976" cy="1028941"/>
          </a:xfrm>
          <a:prstGeom prst="rect">
            <a:avLst/>
          </a:prstGeom>
        </p:spPr>
      </p:pic>
      <p:sp>
        <p:nvSpPr>
          <p:cNvPr id="18" name="Title 1">
            <a:extLst>
              <a:ext uri="{FF2B5EF4-FFF2-40B4-BE49-F238E27FC236}">
                <a16:creationId xmlns:a16="http://schemas.microsoft.com/office/drawing/2014/main" id="{743E5E73-037F-404D-8B45-A07A431CF904}"/>
              </a:ext>
            </a:extLst>
          </p:cNvPr>
          <p:cNvSpPr>
            <a:spLocks noGrp="1"/>
          </p:cNvSpPr>
          <p:nvPr>
            <p:ph type="title"/>
          </p:nvPr>
        </p:nvSpPr>
        <p:spPr>
          <a:xfrm>
            <a:off x="701749" y="932656"/>
            <a:ext cx="10625667" cy="999170"/>
          </a:xfrm>
          <a:prstGeom prst="rect">
            <a:avLst/>
          </a:prstGeom>
        </p:spPr>
        <p:txBody>
          <a:bodyPr/>
          <a:lstStyle>
            <a:lvl1pPr>
              <a:defRPr sz="4400"/>
            </a:lvl1pPr>
          </a:lstStyle>
          <a:p>
            <a:endParaRPr lang="en-US"/>
          </a:p>
        </p:txBody>
      </p:sp>
      <p:sp>
        <p:nvSpPr>
          <p:cNvPr id="19"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1895730"/>
            <a:ext cx="10652051" cy="4165601"/>
          </a:xfrm>
          <a:prstGeom prst="rect">
            <a:avLst/>
          </a:prstGeom>
        </p:spPr>
        <p:txBody>
          <a:bodyPr numCol="2">
            <a:normAutofit fontScale="85000" lnSpcReduction="20000"/>
          </a:bodyPr>
          <a:lstStyle/>
          <a:p>
            <a:pPr>
              <a:lnSpc>
                <a:spcPct val="120000"/>
              </a:lnSpc>
            </a:pPr>
            <a:endParaRPr lang="en-US" b="1"/>
          </a:p>
        </p:txBody>
      </p:sp>
      <p:pic>
        <p:nvPicPr>
          <p:cNvPr id="11" name="Picture 10">
            <a:extLst>
              <a:ext uri="{FF2B5EF4-FFF2-40B4-BE49-F238E27FC236}">
                <a16:creationId xmlns:a16="http://schemas.microsoft.com/office/drawing/2014/main" id="{C2793C1B-24BF-1140-B5E3-998968C570A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2" name="Picture 11">
            <a:extLst>
              <a:ext uri="{FF2B5EF4-FFF2-40B4-BE49-F238E27FC236}">
                <a16:creationId xmlns:a16="http://schemas.microsoft.com/office/drawing/2014/main" id="{FF4722BE-C959-7A4D-AA9B-7549293EB73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pic>
        <p:nvPicPr>
          <p:cNvPr id="4" name="Picture 3">
            <a:extLst>
              <a:ext uri="{FF2B5EF4-FFF2-40B4-BE49-F238E27FC236}">
                <a16:creationId xmlns:a16="http://schemas.microsoft.com/office/drawing/2014/main" id="{01CFE3D9-0DC8-0FF7-14E0-806D50F5B6D2}"/>
              </a:ext>
            </a:extLst>
          </p:cNvPr>
          <p:cNvPicPr>
            <a:picLocks noChangeAspect="1"/>
          </p:cNvPicPr>
          <p:nvPr userDrawn="1"/>
        </p:nvPicPr>
        <p:blipFill>
          <a:blip r:embed="rId6"/>
          <a:stretch>
            <a:fillRect/>
          </a:stretch>
        </p:blipFill>
        <p:spPr>
          <a:xfrm>
            <a:off x="2268000" y="134524"/>
            <a:ext cx="5106924" cy="515112"/>
          </a:xfrm>
          <a:prstGeom prst="rect">
            <a:avLst/>
          </a:prstGeom>
        </p:spPr>
      </p:pic>
      <p:pic>
        <p:nvPicPr>
          <p:cNvPr id="5" name="Picture 4">
            <a:extLst>
              <a:ext uri="{FF2B5EF4-FFF2-40B4-BE49-F238E27FC236}">
                <a16:creationId xmlns:a16="http://schemas.microsoft.com/office/drawing/2014/main" id="{9385D853-365D-9ADC-E3AA-AF3AB5A09BC2}"/>
              </a:ext>
            </a:extLst>
          </p:cNvPr>
          <p:cNvPicPr>
            <a:picLocks noChangeAspect="1"/>
          </p:cNvPicPr>
          <p:nvPr userDrawn="1"/>
        </p:nvPicPr>
        <p:blipFill>
          <a:blip r:embed="rId7"/>
          <a:stretch>
            <a:fillRect/>
          </a:stretch>
        </p:blipFill>
        <p:spPr>
          <a:xfrm>
            <a:off x="768695" y="6429871"/>
            <a:ext cx="4421124" cy="288036"/>
          </a:xfrm>
          <a:prstGeom prst="rect">
            <a:avLst/>
          </a:prstGeom>
        </p:spPr>
      </p:pic>
    </p:spTree>
    <p:extLst>
      <p:ext uri="{BB962C8B-B14F-4D97-AF65-F5344CB8AC3E}">
        <p14:creationId xmlns:p14="http://schemas.microsoft.com/office/powerpoint/2010/main" val="162781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1362173D-A877-DF47-8E12-BB1D8E69AEFA}"/>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0" name="Picture 19">
            <a:extLst>
              <a:ext uri="{FF2B5EF4-FFF2-40B4-BE49-F238E27FC236}">
                <a16:creationId xmlns:a16="http://schemas.microsoft.com/office/drawing/2014/main" id="{52C068DB-779E-9442-8222-960D49C6DFD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sp>
        <p:nvSpPr>
          <p:cNvPr id="15" name="Title 1">
            <a:extLst>
              <a:ext uri="{FF2B5EF4-FFF2-40B4-BE49-F238E27FC236}">
                <a16:creationId xmlns:a16="http://schemas.microsoft.com/office/drawing/2014/main" id="{743E5E73-037F-404D-8B45-A07A431CF904}"/>
              </a:ext>
            </a:extLst>
          </p:cNvPr>
          <p:cNvSpPr>
            <a:spLocks noGrp="1"/>
          </p:cNvSpPr>
          <p:nvPr>
            <p:ph type="title"/>
          </p:nvPr>
        </p:nvSpPr>
        <p:spPr>
          <a:xfrm>
            <a:off x="701749" y="932656"/>
            <a:ext cx="10625667" cy="999170"/>
          </a:xfrm>
          <a:prstGeom prst="rect">
            <a:avLst/>
          </a:prstGeom>
        </p:spPr>
        <p:txBody>
          <a:bodyPr/>
          <a:lstStyle>
            <a:lvl1pPr>
              <a:defRPr sz="4400"/>
            </a:lvl1pPr>
          </a:lstStyle>
          <a:p>
            <a:endParaRPr lang="en-US"/>
          </a:p>
        </p:txBody>
      </p:sp>
      <p:sp>
        <p:nvSpPr>
          <p:cNvPr id="16"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1895730"/>
            <a:ext cx="10652051" cy="4165601"/>
          </a:xfrm>
          <a:prstGeom prst="rect">
            <a:avLst/>
          </a:prstGeom>
        </p:spPr>
        <p:txBody>
          <a:bodyPr numCol="2">
            <a:normAutofit fontScale="85000" lnSpcReduction="20000"/>
          </a:bodyPr>
          <a:lstStyle/>
          <a:p>
            <a:pPr>
              <a:lnSpc>
                <a:spcPct val="120000"/>
              </a:lnSpc>
            </a:pPr>
            <a:endParaRPr lang="en-US" b="1"/>
          </a:p>
        </p:txBody>
      </p:sp>
      <p:pic>
        <p:nvPicPr>
          <p:cNvPr id="10" name="Picture 9">
            <a:extLst>
              <a:ext uri="{FF2B5EF4-FFF2-40B4-BE49-F238E27FC236}">
                <a16:creationId xmlns:a16="http://schemas.microsoft.com/office/drawing/2014/main" id="{4B559F66-7DE4-D346-BA37-E3FE4926C2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1" name="Picture 10">
            <a:extLst>
              <a:ext uri="{FF2B5EF4-FFF2-40B4-BE49-F238E27FC236}">
                <a16:creationId xmlns:a16="http://schemas.microsoft.com/office/drawing/2014/main" id="{06ECC361-D249-E147-8B4A-7BABA610BAD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pic>
        <p:nvPicPr>
          <p:cNvPr id="2" name="Picture 1">
            <a:extLst>
              <a:ext uri="{FF2B5EF4-FFF2-40B4-BE49-F238E27FC236}">
                <a16:creationId xmlns:a16="http://schemas.microsoft.com/office/drawing/2014/main" id="{871A7919-A587-7322-9585-14163897CCD1}"/>
              </a:ext>
            </a:extLst>
          </p:cNvPr>
          <p:cNvPicPr>
            <a:picLocks noChangeAspect="1"/>
          </p:cNvPicPr>
          <p:nvPr userDrawn="1"/>
        </p:nvPicPr>
        <p:blipFill>
          <a:blip r:embed="rId5"/>
          <a:stretch>
            <a:fillRect/>
          </a:stretch>
        </p:blipFill>
        <p:spPr>
          <a:xfrm>
            <a:off x="2268000" y="134524"/>
            <a:ext cx="5106924" cy="515112"/>
          </a:xfrm>
          <a:prstGeom prst="rect">
            <a:avLst/>
          </a:prstGeom>
        </p:spPr>
      </p:pic>
      <p:pic>
        <p:nvPicPr>
          <p:cNvPr id="3" name="Picture 2">
            <a:extLst>
              <a:ext uri="{FF2B5EF4-FFF2-40B4-BE49-F238E27FC236}">
                <a16:creationId xmlns:a16="http://schemas.microsoft.com/office/drawing/2014/main" id="{CD777216-D001-066C-7A0C-92D13743CA7D}"/>
              </a:ext>
            </a:extLst>
          </p:cNvPr>
          <p:cNvPicPr>
            <a:picLocks noChangeAspect="1"/>
          </p:cNvPicPr>
          <p:nvPr userDrawn="1"/>
        </p:nvPicPr>
        <p:blipFill>
          <a:blip r:embed="rId6"/>
          <a:stretch>
            <a:fillRect/>
          </a:stretch>
        </p:blipFill>
        <p:spPr>
          <a:xfrm>
            <a:off x="768695" y="6429871"/>
            <a:ext cx="4421124" cy="288036"/>
          </a:xfrm>
          <a:prstGeom prst="rect">
            <a:avLst/>
          </a:prstGeom>
        </p:spPr>
      </p:pic>
    </p:spTree>
    <p:extLst>
      <p:ext uri="{BB962C8B-B14F-4D97-AF65-F5344CB8AC3E}">
        <p14:creationId xmlns:p14="http://schemas.microsoft.com/office/powerpoint/2010/main" val="232764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A22B733E-FD14-1C4E-974B-6AE421030A22}"/>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6" name="Picture 25">
            <a:extLst>
              <a:ext uri="{FF2B5EF4-FFF2-40B4-BE49-F238E27FC236}">
                <a16:creationId xmlns:a16="http://schemas.microsoft.com/office/drawing/2014/main" id="{8B537C12-5ACE-5F40-8ECF-860CBB59DB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sp>
        <p:nvSpPr>
          <p:cNvPr id="17" name="Title 1">
            <a:extLst>
              <a:ext uri="{FF2B5EF4-FFF2-40B4-BE49-F238E27FC236}">
                <a16:creationId xmlns:a16="http://schemas.microsoft.com/office/drawing/2014/main" id="{743E5E73-037F-404D-8B45-A07A431CF904}"/>
              </a:ext>
            </a:extLst>
          </p:cNvPr>
          <p:cNvSpPr>
            <a:spLocks noGrp="1"/>
          </p:cNvSpPr>
          <p:nvPr>
            <p:ph type="title"/>
          </p:nvPr>
        </p:nvSpPr>
        <p:spPr>
          <a:xfrm>
            <a:off x="714485" y="1898186"/>
            <a:ext cx="4556763" cy="999170"/>
          </a:xfrm>
          <a:prstGeom prst="rect">
            <a:avLst/>
          </a:prstGeom>
        </p:spPr>
        <p:txBody>
          <a:bodyPr/>
          <a:lstStyle/>
          <a:p>
            <a:endParaRPr lang="en-US"/>
          </a:p>
        </p:txBody>
      </p:sp>
      <p:sp>
        <p:nvSpPr>
          <p:cNvPr id="18" name="Content Placeholder 23">
            <a:extLst>
              <a:ext uri="{FF2B5EF4-FFF2-40B4-BE49-F238E27FC236}">
                <a16:creationId xmlns:a16="http://schemas.microsoft.com/office/drawing/2014/main" id="{0A8827C6-8840-4B48-B18A-9A05E67F6469}"/>
              </a:ext>
            </a:extLst>
          </p:cNvPr>
          <p:cNvSpPr>
            <a:spLocks noGrp="1"/>
          </p:cNvSpPr>
          <p:nvPr>
            <p:ph idx="1"/>
          </p:nvPr>
        </p:nvSpPr>
        <p:spPr>
          <a:xfrm>
            <a:off x="701749" y="3104147"/>
            <a:ext cx="4569499" cy="2957184"/>
          </a:xfrm>
          <a:prstGeom prst="rect">
            <a:avLst/>
          </a:prstGeom>
        </p:spPr>
        <p:txBody>
          <a:bodyPr numCol="2">
            <a:normAutofit fontScale="85000" lnSpcReduction="20000"/>
          </a:bodyPr>
          <a:lstStyle/>
          <a:p>
            <a:pPr>
              <a:lnSpc>
                <a:spcPct val="120000"/>
              </a:lnSpc>
            </a:pPr>
            <a:endParaRPr lang="en-US" b="1"/>
          </a:p>
        </p:txBody>
      </p:sp>
      <p:sp>
        <p:nvSpPr>
          <p:cNvPr id="16" name="Content Placeholder 23">
            <a:extLst>
              <a:ext uri="{FF2B5EF4-FFF2-40B4-BE49-F238E27FC236}">
                <a16:creationId xmlns:a16="http://schemas.microsoft.com/office/drawing/2014/main" id="{0A8827C6-8840-4B48-B18A-9A05E67F6469}"/>
              </a:ext>
            </a:extLst>
          </p:cNvPr>
          <p:cNvSpPr>
            <a:spLocks noGrp="1"/>
          </p:cNvSpPr>
          <p:nvPr>
            <p:ph idx="14"/>
          </p:nvPr>
        </p:nvSpPr>
        <p:spPr>
          <a:xfrm>
            <a:off x="2683256" y="1048758"/>
            <a:ext cx="606484" cy="642637"/>
          </a:xfrm>
          <a:prstGeom prst="rect">
            <a:avLst/>
          </a:prstGeom>
        </p:spPr>
        <p:txBody>
          <a:bodyPr numCol="2">
            <a:normAutofit fontScale="85000" lnSpcReduction="20000"/>
          </a:bodyPr>
          <a:lstStyle>
            <a:lvl1pPr marL="0" indent="0">
              <a:buNone/>
              <a:defRPr/>
            </a:lvl1pPr>
          </a:lstStyle>
          <a:p>
            <a:pPr>
              <a:lnSpc>
                <a:spcPct val="120000"/>
              </a:lnSpc>
            </a:pPr>
            <a:endParaRPr lang="en-US" b="1"/>
          </a:p>
        </p:txBody>
      </p:sp>
      <p:pic>
        <p:nvPicPr>
          <p:cNvPr id="27" name="Picture 26">
            <a:extLst>
              <a:ext uri="{FF2B5EF4-FFF2-40B4-BE49-F238E27FC236}">
                <a16:creationId xmlns:a16="http://schemas.microsoft.com/office/drawing/2014/main" id="{BA0DD008-F3E2-DC41-9606-B26474A4EB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30" name="Picture 29">
            <a:extLst>
              <a:ext uri="{FF2B5EF4-FFF2-40B4-BE49-F238E27FC236}">
                <a16:creationId xmlns:a16="http://schemas.microsoft.com/office/drawing/2014/main" id="{B63BF433-239F-AD48-8951-82BE10A321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23" name="Picture Placeholder 6">
            <a:extLst>
              <a:ext uri="{FF2B5EF4-FFF2-40B4-BE49-F238E27FC236}">
                <a16:creationId xmlns:a16="http://schemas.microsoft.com/office/drawing/2014/main" id="{2E8564DA-4CB6-4949-B3AF-31CA8AA7D35F}"/>
              </a:ext>
            </a:extLst>
          </p:cNvPr>
          <p:cNvSpPr>
            <a:spLocks noGrp="1"/>
          </p:cNvSpPr>
          <p:nvPr>
            <p:ph type="pic" sz="quarter" idx="13"/>
          </p:nvPr>
        </p:nvSpPr>
        <p:spPr>
          <a:xfrm>
            <a:off x="5840028" y="658800"/>
            <a:ext cx="6351972" cy="5551200"/>
          </a:xfrm>
          <a:prstGeom prst="rect">
            <a:avLst/>
          </a:prstGeom>
        </p:spPr>
        <p:txBody>
          <a:bodyPr wrap="square">
            <a:noAutofit/>
          </a:bodyPr>
          <a:lstStyle/>
          <a:p>
            <a:r>
              <a:rPr lang="en-US"/>
              <a:t>Click icon to add picture</a:t>
            </a:r>
            <a:endParaRPr lang="en-GB"/>
          </a:p>
        </p:txBody>
      </p:sp>
      <p:pic>
        <p:nvPicPr>
          <p:cNvPr id="19" name="Content Placeholder 7">
            <a:extLst>
              <a:ext uri="{FF2B5EF4-FFF2-40B4-BE49-F238E27FC236}">
                <a16:creationId xmlns:a16="http://schemas.microsoft.com/office/drawing/2014/main" id="{76D1DC14-BD57-E341-8FF2-9ED0DC746D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797408" y="2275624"/>
            <a:ext cx="612000" cy="612000"/>
          </a:xfrm>
          <a:prstGeom prst="rect">
            <a:avLst/>
          </a:prstGeom>
        </p:spPr>
      </p:pic>
      <p:pic>
        <p:nvPicPr>
          <p:cNvPr id="28" name="Content Placeholder 9">
            <a:extLst>
              <a:ext uri="{FF2B5EF4-FFF2-40B4-BE49-F238E27FC236}">
                <a16:creationId xmlns:a16="http://schemas.microsoft.com/office/drawing/2014/main" id="{C902C8E8-6B63-4A48-96C9-2BAA3DB02AC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2285397" y="2275624"/>
            <a:ext cx="612000" cy="612000"/>
          </a:xfrm>
          <a:prstGeom prst="rect">
            <a:avLst/>
          </a:prstGeom>
        </p:spPr>
      </p:pic>
      <p:pic>
        <p:nvPicPr>
          <p:cNvPr id="34" name="Picture 33">
            <a:extLst>
              <a:ext uri="{FF2B5EF4-FFF2-40B4-BE49-F238E27FC236}">
                <a16:creationId xmlns:a16="http://schemas.microsoft.com/office/drawing/2014/main" id="{38E4CEF3-9623-2D45-87FF-6F6FC5E8B54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6543" t="6464" r="6662" b="6741"/>
          <a:stretch/>
        </p:blipFill>
        <p:spPr>
          <a:xfrm>
            <a:off x="13960071" y="2275624"/>
            <a:ext cx="612000" cy="612000"/>
          </a:xfrm>
          <a:prstGeom prst="rect">
            <a:avLst/>
          </a:prstGeom>
        </p:spPr>
      </p:pic>
      <p:pic>
        <p:nvPicPr>
          <p:cNvPr id="35" name="Picture 34">
            <a:extLst>
              <a:ext uri="{FF2B5EF4-FFF2-40B4-BE49-F238E27FC236}">
                <a16:creationId xmlns:a16="http://schemas.microsoft.com/office/drawing/2014/main" id="{EB9E432B-6BF4-A440-BE24-A6DC9FD201D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3122734" y="2275624"/>
            <a:ext cx="612000" cy="612000"/>
          </a:xfrm>
          <a:prstGeom prst="rect">
            <a:avLst/>
          </a:prstGeom>
        </p:spPr>
      </p:pic>
      <p:sp>
        <p:nvSpPr>
          <p:cNvPr id="36" name="TextBox 35">
            <a:extLst>
              <a:ext uri="{FF2B5EF4-FFF2-40B4-BE49-F238E27FC236}">
                <a16:creationId xmlns:a16="http://schemas.microsoft.com/office/drawing/2014/main" id="{B310F5AD-488D-8244-A965-9ECA8723D355}"/>
              </a:ext>
            </a:extLst>
          </p:cNvPr>
          <p:cNvSpPr txBox="1"/>
          <p:nvPr userDrawn="1"/>
        </p:nvSpPr>
        <p:spPr>
          <a:xfrm>
            <a:off x="12205059" y="-3528"/>
            <a:ext cx="3284686" cy="1908215"/>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a:p>
            <a:pPr marL="171450" indent="-171450">
              <a:spcAft>
                <a:spcPts val="0"/>
              </a:spcAft>
              <a:buFont typeface="Arial" panose="020B0604020202020204" pitchFamily="34" charset="0"/>
              <a:buChar char="•"/>
            </a:pPr>
            <a:r>
              <a:rPr lang="en-GB" sz="1200">
                <a:solidFill>
                  <a:schemeClr val="accent3"/>
                </a:solidFill>
              </a:rPr>
              <a:t>Copy and paste icons into object placeholder as appropriate.</a:t>
            </a:r>
          </a:p>
          <a:p>
            <a:pPr marL="628650" lvl="1" indent="-171450">
              <a:spcAft>
                <a:spcPts val="0"/>
              </a:spcAft>
              <a:buFont typeface="Arial" panose="020B0604020202020204" pitchFamily="34" charset="0"/>
              <a:buChar char="•"/>
            </a:pPr>
            <a:r>
              <a:rPr lang="en-GB" sz="1200">
                <a:solidFill>
                  <a:schemeClr val="accent3"/>
                </a:solidFill>
              </a:rPr>
              <a:t>Ear = listen</a:t>
            </a:r>
          </a:p>
          <a:p>
            <a:pPr marL="628650" lvl="1" indent="-171450">
              <a:spcAft>
                <a:spcPts val="0"/>
              </a:spcAft>
              <a:buFont typeface="Arial" panose="020B0604020202020204" pitchFamily="34" charset="0"/>
              <a:buChar char="•"/>
            </a:pPr>
            <a:r>
              <a:rPr lang="en-GB" sz="1200">
                <a:solidFill>
                  <a:schemeClr val="accent3"/>
                </a:solidFill>
              </a:rPr>
              <a:t>Question mark = question</a:t>
            </a:r>
          </a:p>
          <a:p>
            <a:pPr marL="628650" lvl="1" indent="-171450">
              <a:spcAft>
                <a:spcPts val="0"/>
              </a:spcAft>
              <a:buFont typeface="Arial" panose="020B0604020202020204" pitchFamily="34" charset="0"/>
              <a:buChar char="•"/>
            </a:pPr>
            <a:r>
              <a:rPr lang="en-GB" sz="1200">
                <a:solidFill>
                  <a:schemeClr val="accent3"/>
                </a:solidFill>
              </a:rPr>
              <a:t>Document = Your task</a:t>
            </a:r>
          </a:p>
          <a:p>
            <a:pPr marL="628650" lvl="1" indent="-171450">
              <a:spcAft>
                <a:spcPts val="0"/>
              </a:spcAft>
              <a:buFont typeface="Arial" panose="020B0604020202020204" pitchFamily="34" charset="0"/>
              <a:buChar char="•"/>
            </a:pPr>
            <a:r>
              <a:rPr lang="en-GB" sz="1200">
                <a:solidFill>
                  <a:schemeClr val="accent3"/>
                </a:solidFill>
              </a:rPr>
              <a:t>Play icon = Watch the film</a:t>
            </a:r>
          </a:p>
        </p:txBody>
      </p:sp>
      <p:pic>
        <p:nvPicPr>
          <p:cNvPr id="2" name="Picture 1">
            <a:extLst>
              <a:ext uri="{FF2B5EF4-FFF2-40B4-BE49-F238E27FC236}">
                <a16:creationId xmlns:a16="http://schemas.microsoft.com/office/drawing/2014/main" id="{DCCA9233-9A35-9860-6F0B-D96F9C3B5E6A}"/>
              </a:ext>
            </a:extLst>
          </p:cNvPr>
          <p:cNvPicPr>
            <a:picLocks noChangeAspect="1"/>
          </p:cNvPicPr>
          <p:nvPr userDrawn="1"/>
        </p:nvPicPr>
        <p:blipFill>
          <a:blip r:embed="rId9"/>
          <a:stretch>
            <a:fillRect/>
          </a:stretch>
        </p:blipFill>
        <p:spPr>
          <a:xfrm>
            <a:off x="2268000" y="134524"/>
            <a:ext cx="5106924" cy="515112"/>
          </a:xfrm>
          <a:prstGeom prst="rect">
            <a:avLst/>
          </a:prstGeom>
        </p:spPr>
      </p:pic>
      <p:pic>
        <p:nvPicPr>
          <p:cNvPr id="3" name="Picture 2">
            <a:extLst>
              <a:ext uri="{FF2B5EF4-FFF2-40B4-BE49-F238E27FC236}">
                <a16:creationId xmlns:a16="http://schemas.microsoft.com/office/drawing/2014/main" id="{71427DE7-B716-A1D2-4C7F-29821F53F777}"/>
              </a:ext>
            </a:extLst>
          </p:cNvPr>
          <p:cNvPicPr>
            <a:picLocks noChangeAspect="1"/>
          </p:cNvPicPr>
          <p:nvPr userDrawn="1"/>
        </p:nvPicPr>
        <p:blipFill>
          <a:blip r:embed="rId10"/>
          <a:stretch>
            <a:fillRect/>
          </a:stretch>
        </p:blipFill>
        <p:spPr>
          <a:xfrm>
            <a:off x="768695" y="6429871"/>
            <a:ext cx="4421124" cy="288036"/>
          </a:xfrm>
          <a:prstGeom prst="rect">
            <a:avLst/>
          </a:prstGeom>
        </p:spPr>
      </p:pic>
    </p:spTree>
    <p:extLst>
      <p:ext uri="{BB962C8B-B14F-4D97-AF65-F5344CB8AC3E}">
        <p14:creationId xmlns:p14="http://schemas.microsoft.com/office/powerpoint/2010/main" val="272007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E57347-09C1-BE40-9BC1-9074DF037A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9787" y="6194509"/>
            <a:ext cx="583442" cy="663491"/>
          </a:xfrm>
          <a:prstGeom prst="rect">
            <a:avLst/>
          </a:prstGeom>
        </p:spPr>
      </p:pic>
      <p:sp>
        <p:nvSpPr>
          <p:cNvPr id="8" name="TextBox 7">
            <a:extLst>
              <a:ext uri="{FF2B5EF4-FFF2-40B4-BE49-F238E27FC236}">
                <a16:creationId xmlns:a16="http://schemas.microsoft.com/office/drawing/2014/main" id="{25963E55-90C7-6148-8B3E-B0114DB8F40E}"/>
              </a:ext>
            </a:extLst>
          </p:cNvPr>
          <p:cNvSpPr txBox="1"/>
          <p:nvPr userDrawn="1"/>
        </p:nvSpPr>
        <p:spPr>
          <a:xfrm>
            <a:off x="12205060" y="-3528"/>
            <a:ext cx="3284686" cy="64633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p:txBody>
      </p:sp>
      <p:sp>
        <p:nvSpPr>
          <p:cNvPr id="9" name="Title 1">
            <a:extLst>
              <a:ext uri="{FF2B5EF4-FFF2-40B4-BE49-F238E27FC236}">
                <a16:creationId xmlns:a16="http://schemas.microsoft.com/office/drawing/2014/main" id="{1555B7B7-552A-0749-B613-8AF739CBEA48}"/>
              </a:ext>
            </a:extLst>
          </p:cNvPr>
          <p:cNvSpPr txBox="1">
            <a:spLocks/>
          </p:cNvSpPr>
          <p:nvPr userDrawn="1"/>
        </p:nvSpPr>
        <p:spPr>
          <a:xfrm>
            <a:off x="2145791" y="1137604"/>
            <a:ext cx="7900418" cy="2291396"/>
          </a:xfrm>
          <a:prstGeom prst="rect">
            <a:avLst/>
          </a:prstGeom>
        </p:spPr>
        <p:txBody>
          <a:bodyPr anchor="ctr" anchorCtr="0"/>
          <a:lstStyle>
            <a:lvl1pPr algn="ctr" defTabSz="914294" rtl="0" eaLnBrk="1" latinLnBrk="0" hangingPunct="1">
              <a:lnSpc>
                <a:spcPct val="100000"/>
              </a:lnSpc>
              <a:spcBef>
                <a:spcPct val="0"/>
              </a:spcBef>
              <a:buNone/>
              <a:defRPr sz="6972" b="1" i="0" kern="1200" baseline="0">
                <a:solidFill>
                  <a:srgbClr val="37003C"/>
                </a:solidFill>
                <a:latin typeface="Premier League" panose="020B0504020203020204" pitchFamily="34" charset="0"/>
                <a:ea typeface="+mj-ea"/>
                <a:cs typeface="+mj-cs"/>
              </a:defRPr>
            </a:lvl1pPr>
          </a:lstStyle>
          <a:p>
            <a:r>
              <a:rPr lang="en-US">
                <a:solidFill>
                  <a:schemeClr val="tx1"/>
                </a:solidFill>
              </a:rPr>
              <a:t>Title</a:t>
            </a:r>
            <a:endParaRPr lang="en-GB">
              <a:solidFill>
                <a:schemeClr val="tx1"/>
              </a:solidFill>
            </a:endParaRPr>
          </a:p>
        </p:txBody>
      </p:sp>
      <p:sp>
        <p:nvSpPr>
          <p:cNvPr id="10" name="TextBox 9">
            <a:extLst>
              <a:ext uri="{FF2B5EF4-FFF2-40B4-BE49-F238E27FC236}">
                <a16:creationId xmlns:a16="http://schemas.microsoft.com/office/drawing/2014/main" id="{218D3990-586D-6A46-A312-61B9AB747ECD}"/>
              </a:ext>
            </a:extLst>
          </p:cNvPr>
          <p:cNvSpPr txBox="1"/>
          <p:nvPr userDrawn="1"/>
        </p:nvSpPr>
        <p:spPr>
          <a:xfrm>
            <a:off x="3576000" y="3429000"/>
            <a:ext cx="5040000" cy="860400"/>
          </a:xfrm>
          <a:prstGeom prst="rect">
            <a:avLst/>
          </a:prstGeom>
          <a:noFill/>
        </p:spPr>
        <p:txBody>
          <a:bodyPr wrap="none" rtlCol="0" anchor="ctr">
            <a:noAutofit/>
          </a:bodyPr>
          <a:lstStyle/>
          <a:p>
            <a:pPr lvl="0" algn="ctr"/>
            <a:r>
              <a:rPr lang="en-US" sz="2500">
                <a:solidFill>
                  <a:schemeClr val="tx1"/>
                </a:solidFill>
                <a:latin typeface="Premier League" panose="020B0504020203020204" pitchFamily="34" charset="77"/>
              </a:rPr>
              <a:t>Resource/activity</a:t>
            </a:r>
          </a:p>
        </p:txBody>
      </p:sp>
      <p:sp>
        <p:nvSpPr>
          <p:cNvPr id="13" name="TextBox 12">
            <a:extLst>
              <a:ext uri="{FF2B5EF4-FFF2-40B4-BE49-F238E27FC236}">
                <a16:creationId xmlns:a16="http://schemas.microsoft.com/office/drawing/2014/main" id="{B1D6F7EE-C157-4F49-BFD7-78825F700629}"/>
              </a:ext>
            </a:extLst>
          </p:cNvPr>
          <p:cNvSpPr txBox="1"/>
          <p:nvPr userDrawn="1"/>
        </p:nvSpPr>
        <p:spPr>
          <a:xfrm>
            <a:off x="3576000" y="6256800"/>
            <a:ext cx="5040000" cy="601200"/>
          </a:xfrm>
          <a:prstGeom prst="rect">
            <a:avLst/>
          </a:prstGeom>
          <a:noFill/>
        </p:spPr>
        <p:txBody>
          <a:bodyPr wrap="none" rtlCol="0" anchor="ctr">
            <a:noAutofit/>
          </a:bodyPr>
          <a:lstStyle/>
          <a:p>
            <a:pPr lvl="0" algn="ctr"/>
            <a:r>
              <a:rPr lang="en-US" sz="1800">
                <a:solidFill>
                  <a:schemeClr val="bg1"/>
                </a:solidFill>
                <a:latin typeface="Premier League" panose="020B0504020203020204" pitchFamily="34" charset="77"/>
              </a:rPr>
              <a:t>Key Stage</a:t>
            </a:r>
          </a:p>
        </p:txBody>
      </p:sp>
      <p:pic>
        <p:nvPicPr>
          <p:cNvPr id="11" name="Picture 10">
            <a:extLst>
              <a:ext uri="{FF2B5EF4-FFF2-40B4-BE49-F238E27FC236}">
                <a16:creationId xmlns:a16="http://schemas.microsoft.com/office/drawing/2014/main" id="{FB9DED56-868D-3D4C-9DFF-DBE55DE8DB7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346210" y="241031"/>
            <a:ext cx="1538467" cy="710704"/>
          </a:xfrm>
          <a:prstGeom prst="rect">
            <a:avLst/>
          </a:prstGeom>
        </p:spPr>
      </p:pic>
    </p:spTree>
    <p:extLst>
      <p:ext uri="{BB962C8B-B14F-4D97-AF65-F5344CB8AC3E}">
        <p14:creationId xmlns:p14="http://schemas.microsoft.com/office/powerpoint/2010/main" val="133166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1">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096"/>
            <a:ext cx="12192000" cy="6845807"/>
          </a:xfrm>
          <a:prstGeom prst="rect">
            <a:avLst/>
          </a:prstGeom>
        </p:spPr>
      </p:pic>
      <p:sp>
        <p:nvSpPr>
          <p:cNvPr id="22" name="Freeform 21">
            <a:extLst>
              <a:ext uri="{FF2B5EF4-FFF2-40B4-BE49-F238E27FC236}">
                <a16:creationId xmlns:a16="http://schemas.microsoft.com/office/drawing/2014/main" id="{1E30D3DA-F455-E942-8469-A79B63892E7F}"/>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4" name="Picture 23">
            <a:extLst>
              <a:ext uri="{FF2B5EF4-FFF2-40B4-BE49-F238E27FC236}">
                <a16:creationId xmlns:a16="http://schemas.microsoft.com/office/drawing/2014/main" id="{EBD8E954-EC9F-D149-B2F2-3066F8C526E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28600" y="129599"/>
            <a:ext cx="1148049" cy="530349"/>
          </a:xfrm>
          <a:prstGeom prst="rect">
            <a:avLst/>
          </a:prstGeom>
        </p:spPr>
      </p:pic>
      <p:sp>
        <p:nvSpPr>
          <p:cNvPr id="18" name="Text Placeholder 5"/>
          <p:cNvSpPr>
            <a:spLocks noGrp="1"/>
          </p:cNvSpPr>
          <p:nvPr>
            <p:ph type="body" sz="quarter" idx="13"/>
          </p:nvPr>
        </p:nvSpPr>
        <p:spPr>
          <a:xfrm>
            <a:off x="502039" y="2045768"/>
            <a:ext cx="9359440" cy="1147484"/>
          </a:xfrm>
          <a:prstGeom prst="rect">
            <a:avLst/>
          </a:prstGeom>
          <a:solidFill>
            <a:schemeClr val="accent4"/>
          </a:solidFill>
        </p:spPr>
        <p:txBody>
          <a:bodyPr lIns="180000" tIns="180000" rIns="180000" bIns="180000" anchor="ctr" anchorCtr="0"/>
          <a:lstStyle>
            <a:lvl1pPr marL="0" indent="0">
              <a:lnSpc>
                <a:spcPct val="100000"/>
              </a:lnSpc>
              <a:spcAft>
                <a:spcPts val="0"/>
              </a:spcAft>
              <a:buFontTx/>
              <a:buNone/>
              <a:defRPr sz="4000" b="1" i="0" baseline="0">
                <a:solidFill>
                  <a:schemeClr val="accent1"/>
                </a:solidFill>
              </a:defRPr>
            </a:lvl1pPr>
            <a:lvl2pPr marL="233064" indent="0">
              <a:buNone/>
              <a:defRPr/>
            </a:lvl2pPr>
          </a:lstStyle>
          <a:p>
            <a:pPr lvl="0"/>
            <a:r>
              <a:rPr lang="en-US"/>
              <a:t>Click to edit Master text styles</a:t>
            </a:r>
          </a:p>
        </p:txBody>
      </p:sp>
      <p:pic>
        <p:nvPicPr>
          <p:cNvPr id="17" name="Picture 16">
            <a:extLst>
              <a:ext uri="{FF2B5EF4-FFF2-40B4-BE49-F238E27FC236}">
                <a16:creationId xmlns:a16="http://schemas.microsoft.com/office/drawing/2014/main" id="{A09536A6-024B-1A40-8AA4-0759F6CADF8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23" name="Picture 22">
            <a:extLst>
              <a:ext uri="{FF2B5EF4-FFF2-40B4-BE49-F238E27FC236}">
                <a16:creationId xmlns:a16="http://schemas.microsoft.com/office/drawing/2014/main" id="{5DFF11CD-A1B3-7E40-AC86-B7A59AC550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4" name="Text Placeholder 8">
            <a:extLst>
              <a:ext uri="{FF2B5EF4-FFF2-40B4-BE49-F238E27FC236}">
                <a16:creationId xmlns:a16="http://schemas.microsoft.com/office/drawing/2014/main" id="{7769746D-8C5F-FE4E-8DE8-4FC193F7F5EA}"/>
              </a:ext>
            </a:extLst>
          </p:cNvPr>
          <p:cNvSpPr>
            <a:spLocks noGrp="1"/>
          </p:cNvSpPr>
          <p:nvPr userDrawn="1">
            <p:ph type="body" sz="quarter" idx="14"/>
          </p:nvPr>
        </p:nvSpPr>
        <p:spPr>
          <a:xfrm>
            <a:off x="1290957" y="3202582"/>
            <a:ext cx="10614537" cy="1899995"/>
          </a:xfrm>
          <a:prstGeom prst="rect">
            <a:avLst/>
          </a:prstGeom>
          <a:solidFill>
            <a:schemeClr val="accent1"/>
          </a:solidFill>
        </p:spPr>
        <p:txBody>
          <a:bodyPr lIns="180000" tIns="180000" rIns="180000" bIns="180000" anchor="ctr" anchorCtr="0"/>
          <a:lstStyle>
            <a:lvl1pPr marL="0" indent="0">
              <a:lnSpc>
                <a:spcPct val="100000"/>
              </a:lnSpc>
              <a:spcAft>
                <a:spcPts val="0"/>
              </a:spcAft>
              <a:buFont typeface="Arial" panose="020B0604020202020204" pitchFamily="34" charset="0"/>
              <a:buNone/>
              <a:defRPr sz="2400" b="1" i="0" baseline="0">
                <a:solidFill>
                  <a:schemeClr val="bg1"/>
                </a:solidFill>
                <a:latin typeface="Arial" panose="020B0604020202020204" pitchFamily="34" charset="0"/>
                <a:cs typeface="Arial" panose="020B0604020202020204" pitchFamily="34" charset="0"/>
              </a:defRPr>
            </a:lvl1pPr>
          </a:lstStyle>
          <a:p>
            <a:pPr lvl="0"/>
            <a:endParaRPr lang="en-US"/>
          </a:p>
        </p:txBody>
      </p:sp>
      <p:sp>
        <p:nvSpPr>
          <p:cNvPr id="13" name="Text Placeholder 2">
            <a:extLst>
              <a:ext uri="{FF2B5EF4-FFF2-40B4-BE49-F238E27FC236}">
                <a16:creationId xmlns:a16="http://schemas.microsoft.com/office/drawing/2014/main" id="{2B5548CD-291A-3342-BB77-404CA108C894}"/>
              </a:ext>
            </a:extLst>
          </p:cNvPr>
          <p:cNvSpPr>
            <a:spLocks noGrp="1"/>
          </p:cNvSpPr>
          <p:nvPr>
            <p:ph type="body" sz="quarter" idx="15"/>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9" name="Text Placeholder 2">
            <a:extLst>
              <a:ext uri="{FF2B5EF4-FFF2-40B4-BE49-F238E27FC236}">
                <a16:creationId xmlns:a16="http://schemas.microsoft.com/office/drawing/2014/main" id="{1F107617-B1BA-0341-B9E6-8BE166FB9B2C}"/>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16" name="TextBox 15">
            <a:extLst>
              <a:ext uri="{FF2B5EF4-FFF2-40B4-BE49-F238E27FC236}">
                <a16:creationId xmlns:a16="http://schemas.microsoft.com/office/drawing/2014/main" id="{230825F2-857F-7747-B8A0-8AAFB563F8D8}"/>
              </a:ext>
            </a:extLst>
          </p:cNvPr>
          <p:cNvSpPr txBox="1"/>
          <p:nvPr userDrawn="1"/>
        </p:nvSpPr>
        <p:spPr>
          <a:xfrm>
            <a:off x="12205060" y="-3528"/>
            <a:ext cx="3284686" cy="1538883"/>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a:p>
            <a:pPr marL="171450" indent="-171450">
              <a:spcAft>
                <a:spcPts val="1200"/>
              </a:spcAft>
              <a:buFont typeface="Arial" panose="020B0604020202020204" pitchFamily="34" charset="0"/>
              <a:buChar char="•"/>
            </a:pPr>
            <a:r>
              <a:rPr lang="en-GB" sz="1200">
                <a:solidFill>
                  <a:schemeClr val="accent3"/>
                </a:solidFill>
              </a:rPr>
              <a:t>For the learning outcomes slide, generally delete the top coloured box and just use the purple box, starting “Following this activity, you will be able to…“</a:t>
            </a:r>
          </a:p>
        </p:txBody>
      </p:sp>
      <p:pic>
        <p:nvPicPr>
          <p:cNvPr id="15" name="Picture 14">
            <a:extLst>
              <a:ext uri="{FF2B5EF4-FFF2-40B4-BE49-F238E27FC236}">
                <a16:creationId xmlns:a16="http://schemas.microsoft.com/office/drawing/2014/main" id="{350A8A2C-FB83-D84B-9950-1C3D208432CD}"/>
              </a:ext>
            </a:extLst>
          </p:cNvPr>
          <p:cNvPicPr>
            <a:picLocks noChangeAspect="1"/>
          </p:cNvPicPr>
          <p:nvPr userDrawn="1"/>
        </p:nvPicPr>
        <p:blipFill>
          <a:blip r:embed="rId6"/>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61951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2">
    <p:bg>
      <p:bgPr>
        <a:solidFill>
          <a:schemeClr val="bg1"/>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6B902E68-746B-FB4A-AFF6-1BEF008EFB8E}"/>
              </a:ext>
            </a:extLst>
          </p:cNvPr>
          <p:cNvSpPr/>
          <p:nvPr userDrawn="1"/>
        </p:nvSpPr>
        <p:spPr>
          <a:xfrm>
            <a:off x="1677036" y="-3528"/>
            <a:ext cx="10514964" cy="663477"/>
          </a:xfrm>
          <a:custGeom>
            <a:avLst/>
            <a:gdLst>
              <a:gd name="connsiteX0" fmla="*/ 2831 w 10038907"/>
              <a:gd name="connsiteY0" fmla="*/ 0 h 663477"/>
              <a:gd name="connsiteX1" fmla="*/ 10038907 w 10038907"/>
              <a:gd name="connsiteY1" fmla="*/ 0 h 663477"/>
              <a:gd name="connsiteX2" fmla="*/ 10038907 w 10038907"/>
              <a:gd name="connsiteY2" fmla="*/ 663477 h 663477"/>
              <a:gd name="connsiteX3" fmla="*/ 0 w 10038907"/>
              <a:gd name="connsiteY3" fmla="*/ 663477 h 663477"/>
              <a:gd name="connsiteX4" fmla="*/ 8055 w 10038907"/>
              <a:gd name="connsiteY4" fmla="*/ 653714 h 663477"/>
              <a:gd name="connsiteX5" fmla="*/ 106929 w 10038907"/>
              <a:gd name="connsiteY5" fmla="*/ 330023 h 663477"/>
              <a:gd name="connsiteX6" fmla="*/ 8055 w 10038907"/>
              <a:gd name="connsiteY6" fmla="*/ 6332 h 663477"/>
              <a:gd name="connsiteX7" fmla="*/ 2831 w 10038907"/>
              <a:gd name="connsiteY7" fmla="*/ 0 h 66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8907" h="663477">
                <a:moveTo>
                  <a:pt x="2831" y="0"/>
                </a:moveTo>
                <a:lnTo>
                  <a:pt x="10038907" y="0"/>
                </a:lnTo>
                <a:lnTo>
                  <a:pt x="10038907" y="663477"/>
                </a:lnTo>
                <a:lnTo>
                  <a:pt x="0" y="663477"/>
                </a:lnTo>
                <a:lnTo>
                  <a:pt x="8055" y="653714"/>
                </a:lnTo>
                <a:cubicBezTo>
                  <a:pt x="70479" y="561315"/>
                  <a:pt x="106929" y="449926"/>
                  <a:pt x="106929" y="330023"/>
                </a:cubicBezTo>
                <a:cubicBezTo>
                  <a:pt x="106929" y="210121"/>
                  <a:pt x="70479" y="98731"/>
                  <a:pt x="8055" y="6332"/>
                </a:cubicBezTo>
                <a:lnTo>
                  <a:pt x="283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3" name="Picture 22">
            <a:extLst>
              <a:ext uri="{FF2B5EF4-FFF2-40B4-BE49-F238E27FC236}">
                <a16:creationId xmlns:a16="http://schemas.microsoft.com/office/drawing/2014/main" id="{99F35DCE-6C52-AD4C-B2C1-93766614802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0" y="129599"/>
            <a:ext cx="1148049" cy="530348"/>
          </a:xfrm>
          <a:prstGeom prst="rect">
            <a:avLst/>
          </a:prstGeom>
        </p:spPr>
      </p:pic>
      <p:sp>
        <p:nvSpPr>
          <p:cNvPr id="18" name="Text Placeholder 5"/>
          <p:cNvSpPr>
            <a:spLocks noGrp="1"/>
          </p:cNvSpPr>
          <p:nvPr>
            <p:ph type="body" sz="quarter" idx="13"/>
          </p:nvPr>
        </p:nvSpPr>
        <p:spPr>
          <a:xfrm>
            <a:off x="502039" y="2045768"/>
            <a:ext cx="9359440" cy="1147484"/>
          </a:xfrm>
          <a:prstGeom prst="rect">
            <a:avLst/>
          </a:prstGeom>
          <a:solidFill>
            <a:schemeClr val="accent4"/>
          </a:solidFill>
        </p:spPr>
        <p:txBody>
          <a:bodyPr lIns="180000" tIns="180000" rIns="180000" bIns="180000" anchor="ctr" anchorCtr="0"/>
          <a:lstStyle>
            <a:lvl1pPr marL="0" indent="0">
              <a:lnSpc>
                <a:spcPct val="100000"/>
              </a:lnSpc>
              <a:spcAft>
                <a:spcPts val="0"/>
              </a:spcAft>
              <a:buFontTx/>
              <a:buNone/>
              <a:defRPr sz="4000" b="1" i="0" baseline="0">
                <a:solidFill>
                  <a:schemeClr val="accent1"/>
                </a:solidFill>
              </a:defRPr>
            </a:lvl1pPr>
            <a:lvl2pPr marL="233064" indent="0">
              <a:buNone/>
              <a:defRPr/>
            </a:lvl2pPr>
          </a:lstStyle>
          <a:p>
            <a:pPr lvl="0"/>
            <a:r>
              <a:rPr lang="en-US"/>
              <a:t>Click to edit Master text styles</a:t>
            </a:r>
          </a:p>
        </p:txBody>
      </p:sp>
      <p:sp>
        <p:nvSpPr>
          <p:cNvPr id="19" name="Text Placeholder 8"/>
          <p:cNvSpPr>
            <a:spLocks noGrp="1"/>
          </p:cNvSpPr>
          <p:nvPr>
            <p:ph type="body" sz="quarter" idx="14"/>
          </p:nvPr>
        </p:nvSpPr>
        <p:spPr>
          <a:xfrm>
            <a:off x="1290957" y="3202582"/>
            <a:ext cx="10614537" cy="1899995"/>
          </a:xfrm>
          <a:prstGeom prst="rect">
            <a:avLst/>
          </a:prstGeom>
          <a:solidFill>
            <a:schemeClr val="accent1"/>
          </a:solidFill>
        </p:spPr>
        <p:txBody>
          <a:bodyPr lIns="180000" tIns="180000" rIns="180000" bIns="180000" anchor="ctr" anchorCtr="0"/>
          <a:lstStyle>
            <a:lvl1pPr marL="342900" indent="-342900">
              <a:lnSpc>
                <a:spcPct val="100000"/>
              </a:lnSpc>
              <a:spcAft>
                <a:spcPts val="0"/>
              </a:spcAft>
              <a:buFont typeface="Arial" panose="020B0604020202020204" pitchFamily="34" charset="0"/>
              <a:buChar char="•"/>
              <a:defRPr sz="2400" b="0" i="0" baseline="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2" name="Picture 11">
            <a:extLst>
              <a:ext uri="{FF2B5EF4-FFF2-40B4-BE49-F238E27FC236}">
                <a16:creationId xmlns:a16="http://schemas.microsoft.com/office/drawing/2014/main" id="{FB7AAC92-AEE6-E944-A73B-4F1B79BCB5E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10847"/>
            <a:ext cx="12192000" cy="647700"/>
          </a:xfrm>
          <a:prstGeom prst="rect">
            <a:avLst/>
          </a:prstGeom>
        </p:spPr>
      </p:pic>
      <p:pic>
        <p:nvPicPr>
          <p:cNvPr id="13" name="Picture 12">
            <a:extLst>
              <a:ext uri="{FF2B5EF4-FFF2-40B4-BE49-F238E27FC236}">
                <a16:creationId xmlns:a16="http://schemas.microsoft.com/office/drawing/2014/main" id="{FB1AC046-51DF-2B4C-8699-2AD1B98049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9386" y="6203575"/>
            <a:ext cx="583442" cy="654425"/>
          </a:xfrm>
          <a:prstGeom prst="rect">
            <a:avLst/>
          </a:prstGeom>
        </p:spPr>
      </p:pic>
      <p:sp>
        <p:nvSpPr>
          <p:cNvPr id="15" name="Text Placeholder 2">
            <a:extLst>
              <a:ext uri="{FF2B5EF4-FFF2-40B4-BE49-F238E27FC236}">
                <a16:creationId xmlns:a16="http://schemas.microsoft.com/office/drawing/2014/main" id="{DAB45C67-970E-E04D-BDC7-49477DD10EA1}"/>
              </a:ext>
            </a:extLst>
          </p:cNvPr>
          <p:cNvSpPr>
            <a:spLocks noGrp="1"/>
          </p:cNvSpPr>
          <p:nvPr>
            <p:ph type="body" sz="quarter" idx="15"/>
          </p:nvPr>
        </p:nvSpPr>
        <p:spPr>
          <a:xfrm>
            <a:off x="2268000" y="134524"/>
            <a:ext cx="5105400" cy="180000"/>
          </a:xfrm>
          <a:prstGeom prst="rect">
            <a:avLst/>
          </a:prstGeom>
        </p:spPr>
        <p:txBody>
          <a:bodyPr anchor="t"/>
          <a:lstStyle>
            <a:lvl1pPr marL="0" indent="0">
              <a:buNone/>
              <a:defRPr sz="1200" b="0" i="0">
                <a:solidFill>
                  <a:schemeClr val="bg1"/>
                </a:solidFill>
                <a:latin typeface="Premier League" panose="020B0504020203020204" pitchFamily="34" charset="77"/>
              </a:defRPr>
            </a:lvl1pPr>
          </a:lstStyle>
          <a:p>
            <a:pPr lvl="0"/>
            <a:endParaRPr lang="en-US"/>
          </a:p>
        </p:txBody>
      </p:sp>
      <p:sp>
        <p:nvSpPr>
          <p:cNvPr id="17" name="Text Placeholder 2">
            <a:extLst>
              <a:ext uri="{FF2B5EF4-FFF2-40B4-BE49-F238E27FC236}">
                <a16:creationId xmlns:a16="http://schemas.microsoft.com/office/drawing/2014/main" id="{5540710E-CDDB-394E-AB7F-0B7DE1B58E8E}"/>
              </a:ext>
            </a:extLst>
          </p:cNvPr>
          <p:cNvSpPr>
            <a:spLocks noGrp="1"/>
          </p:cNvSpPr>
          <p:nvPr>
            <p:ph type="body" sz="quarter" idx="11"/>
          </p:nvPr>
        </p:nvSpPr>
        <p:spPr>
          <a:xfrm>
            <a:off x="2268000" y="326242"/>
            <a:ext cx="5105400" cy="180000"/>
          </a:xfrm>
          <a:prstGeom prst="rect">
            <a:avLst/>
          </a:prstGeom>
        </p:spPr>
        <p:txBody>
          <a:bodyPr anchor="t"/>
          <a:lstStyle>
            <a:lvl1pPr marL="0" indent="0">
              <a:buNone/>
              <a:defRPr sz="1200" b="1" i="0">
                <a:solidFill>
                  <a:schemeClr val="bg1"/>
                </a:solidFill>
                <a:latin typeface="Premier League" panose="020B0504020203020204" pitchFamily="34" charset="77"/>
              </a:defRPr>
            </a:lvl1pPr>
          </a:lstStyle>
          <a:p>
            <a:pPr lvl="0"/>
            <a:endParaRPr lang="en-US"/>
          </a:p>
        </p:txBody>
      </p:sp>
      <p:sp>
        <p:nvSpPr>
          <p:cNvPr id="20" name="TextBox 19">
            <a:extLst>
              <a:ext uri="{FF2B5EF4-FFF2-40B4-BE49-F238E27FC236}">
                <a16:creationId xmlns:a16="http://schemas.microsoft.com/office/drawing/2014/main" id="{C317499A-8C3F-1649-9673-A5E2B96CB9F3}"/>
              </a:ext>
            </a:extLst>
          </p:cNvPr>
          <p:cNvSpPr txBox="1"/>
          <p:nvPr userDrawn="1"/>
        </p:nvSpPr>
        <p:spPr>
          <a:xfrm>
            <a:off x="12205060" y="-3528"/>
            <a:ext cx="3284686" cy="1538883"/>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GB" sz="1200">
                <a:solidFill>
                  <a:schemeClr val="accent3"/>
                </a:solidFill>
              </a:rPr>
              <a:t>Once titles</a:t>
            </a:r>
            <a:r>
              <a:rPr lang="en-GB" sz="1200" baseline="0">
                <a:solidFill>
                  <a:schemeClr val="accent3"/>
                </a:solidFill>
              </a:rPr>
              <a:t> have been added in PL font, copy and paste in place as images to preserve appearance and lock editing</a:t>
            </a:r>
            <a:r>
              <a:rPr lang="en-GB" sz="1200">
                <a:solidFill>
                  <a:schemeClr val="accent3"/>
                </a:solidFill>
              </a:rPr>
              <a:t> </a:t>
            </a:r>
          </a:p>
          <a:p>
            <a:pPr marL="171450" indent="-171450">
              <a:spcAft>
                <a:spcPts val="1200"/>
              </a:spcAft>
              <a:buFont typeface="Arial" panose="020B0604020202020204" pitchFamily="34" charset="0"/>
              <a:buChar char="•"/>
            </a:pPr>
            <a:r>
              <a:rPr lang="en-GB" sz="1200">
                <a:solidFill>
                  <a:schemeClr val="accent3"/>
                </a:solidFill>
              </a:rPr>
              <a:t>For the learning outcomes slide, generally delete the top coloured box and just use the purple box, starting “Following this activity, you will be able to…“</a:t>
            </a:r>
          </a:p>
        </p:txBody>
      </p:sp>
      <p:pic>
        <p:nvPicPr>
          <p:cNvPr id="21" name="Picture 20">
            <a:extLst>
              <a:ext uri="{FF2B5EF4-FFF2-40B4-BE49-F238E27FC236}">
                <a16:creationId xmlns:a16="http://schemas.microsoft.com/office/drawing/2014/main" id="{28A9EE95-5683-F74E-A03C-4A41E81F6DC8}"/>
              </a:ext>
            </a:extLst>
          </p:cNvPr>
          <p:cNvPicPr>
            <a:picLocks noChangeAspect="1"/>
          </p:cNvPicPr>
          <p:nvPr userDrawn="1"/>
        </p:nvPicPr>
        <p:blipFill>
          <a:blip r:embed="rId5"/>
          <a:stretch>
            <a:fillRect/>
          </a:stretch>
        </p:blipFill>
        <p:spPr>
          <a:xfrm>
            <a:off x="738212" y="6405976"/>
            <a:ext cx="3441700" cy="330200"/>
          </a:xfrm>
          <a:prstGeom prst="rect">
            <a:avLst/>
          </a:prstGeom>
        </p:spPr>
      </p:pic>
    </p:spTree>
    <p:extLst>
      <p:ext uri="{BB962C8B-B14F-4D97-AF65-F5344CB8AC3E}">
        <p14:creationId xmlns:p14="http://schemas.microsoft.com/office/powerpoint/2010/main" val="525971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168149-7ABC-BC12-5FA7-D58B4D660F56}"/>
              </a:ext>
            </a:extLst>
          </p:cNvPr>
          <p:cNvSpPr txBox="1"/>
          <p:nvPr userDrawn="1">
            <p:extLst>
              <p:ext uri="{1162E1C5-73C7-4A58-AE30-91384D911F3F}">
                <p184:classification xmlns:p184="http://schemas.microsoft.com/office/powerpoint/2018/4/main" val="ftr"/>
              </p:ext>
            </p:extLst>
          </p:nvPr>
        </p:nvSpPr>
        <p:spPr>
          <a:xfrm>
            <a:off x="5603875" y="6626860"/>
            <a:ext cx="1016000"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cs typeface="Calibri" panose="020F0502020204030204" pitchFamily="34" charset="0"/>
              </a:rPr>
              <a:t>Sensitivity: Public</a:t>
            </a:r>
          </a:p>
        </p:txBody>
      </p:sp>
    </p:spTree>
    <p:extLst>
      <p:ext uri="{BB962C8B-B14F-4D97-AF65-F5344CB8AC3E}">
        <p14:creationId xmlns:p14="http://schemas.microsoft.com/office/powerpoint/2010/main" val="34481194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Lst>
  <p:txStyles>
    <p:titleStyle>
      <a:lvl1pPr algn="l" defTabSz="914294" rtl="0" eaLnBrk="1" latinLnBrk="0" hangingPunct="1">
        <a:lnSpc>
          <a:spcPct val="100000"/>
        </a:lnSpc>
        <a:spcBef>
          <a:spcPct val="0"/>
        </a:spcBef>
        <a:buNone/>
        <a:defRPr sz="2988" b="1" i="0" kern="1200" baseline="0">
          <a:solidFill>
            <a:schemeClr val="tx1"/>
          </a:solidFill>
          <a:latin typeface="+mj-lt"/>
          <a:ea typeface="+mj-ea"/>
          <a:cs typeface="+mj-cs"/>
        </a:defRPr>
      </a:lvl1pPr>
    </p:titleStyle>
    <p:body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p:bodyStyle>
    <p:otherStyle>
      <a:defPPr>
        <a:defRPr lang="en-GB"/>
      </a:defPPr>
      <a:lvl1pPr marL="0" algn="ctr" defTabSz="550817" rtl="0" eaLnBrk="1" latinLnBrk="0" hangingPunct="1">
        <a:lnSpc>
          <a:spcPts val="1743"/>
        </a:lnSpc>
        <a:defRPr sz="1494" kern="1200">
          <a:solidFill>
            <a:schemeClr val="accent1"/>
          </a:solidFill>
          <a:latin typeface="+mn-lt"/>
          <a:ea typeface="+mn-ea"/>
          <a:cs typeface="+mn-cs"/>
        </a:defRPr>
      </a:lvl1pPr>
      <a:lvl2pPr marL="0" algn="ctr" defTabSz="550817" rtl="0" eaLnBrk="1" latinLnBrk="0" hangingPunct="1">
        <a:lnSpc>
          <a:spcPts val="1743"/>
        </a:lnSpc>
        <a:defRPr sz="1494" kern="1200">
          <a:solidFill>
            <a:schemeClr val="tx1"/>
          </a:solidFill>
          <a:latin typeface="+mn-lt"/>
          <a:ea typeface="+mn-ea"/>
          <a:cs typeface="+mn-cs"/>
        </a:defRPr>
      </a:lvl2pPr>
      <a:lvl3pPr marL="0" algn="ctr" defTabSz="550817" rtl="0" eaLnBrk="1" latinLnBrk="0" hangingPunct="1">
        <a:lnSpc>
          <a:spcPts val="1743"/>
        </a:lnSpc>
        <a:defRPr sz="1494" kern="1200">
          <a:solidFill>
            <a:schemeClr val="accent1"/>
          </a:solidFill>
          <a:latin typeface="+mn-lt"/>
          <a:ea typeface="+mn-ea"/>
          <a:cs typeface="+mn-cs"/>
        </a:defRPr>
      </a:lvl3pPr>
      <a:lvl4pPr marL="0" algn="ctr" defTabSz="550817" rtl="0" eaLnBrk="1" latinLnBrk="0" hangingPunct="1">
        <a:lnSpc>
          <a:spcPts val="1743"/>
        </a:lnSpc>
        <a:defRPr sz="1494" kern="1200">
          <a:solidFill>
            <a:schemeClr val="tx1"/>
          </a:solidFill>
          <a:latin typeface="+mn-lt"/>
          <a:ea typeface="+mn-ea"/>
          <a:cs typeface="+mn-cs"/>
        </a:defRPr>
      </a:lvl4pPr>
      <a:lvl5pPr marL="0" algn="ctr" defTabSz="550817" rtl="0" eaLnBrk="1" latinLnBrk="0" hangingPunct="1">
        <a:lnSpc>
          <a:spcPts val="1743"/>
        </a:lnSpc>
        <a:defRPr sz="1494" kern="1200">
          <a:solidFill>
            <a:schemeClr val="tx1"/>
          </a:solidFill>
          <a:latin typeface="+mn-lt"/>
          <a:ea typeface="+mn-ea"/>
          <a:cs typeface="+mn-cs"/>
        </a:defRPr>
      </a:lvl5pPr>
      <a:lvl6pPr marL="0" algn="ctr" defTabSz="550817" rtl="0" eaLnBrk="1" latinLnBrk="0" hangingPunct="1">
        <a:lnSpc>
          <a:spcPts val="1743"/>
        </a:lnSpc>
        <a:defRPr sz="1494" kern="1200">
          <a:solidFill>
            <a:schemeClr val="tx1"/>
          </a:solidFill>
          <a:latin typeface="+mn-lt"/>
          <a:ea typeface="+mn-ea"/>
          <a:cs typeface="+mn-cs"/>
        </a:defRPr>
      </a:lvl6pPr>
      <a:lvl7pPr marL="0" algn="ctr" defTabSz="550817" rtl="0" eaLnBrk="1" latinLnBrk="0" hangingPunct="1">
        <a:lnSpc>
          <a:spcPts val="1743"/>
        </a:lnSpc>
        <a:defRPr sz="1494" kern="1200">
          <a:solidFill>
            <a:schemeClr val="tx1"/>
          </a:solidFill>
          <a:latin typeface="+mn-lt"/>
          <a:ea typeface="+mn-ea"/>
          <a:cs typeface="+mn-cs"/>
        </a:defRPr>
      </a:lvl7pPr>
      <a:lvl8pPr marL="0" algn="ctr" defTabSz="550817" rtl="0" eaLnBrk="1" latinLnBrk="0" hangingPunct="1">
        <a:lnSpc>
          <a:spcPts val="1743"/>
        </a:lnSpc>
        <a:defRPr sz="1494" kern="1200">
          <a:solidFill>
            <a:schemeClr val="tx1"/>
          </a:solidFill>
          <a:latin typeface="+mn-lt"/>
          <a:ea typeface="+mn-ea"/>
          <a:cs typeface="+mn-cs"/>
        </a:defRPr>
      </a:lvl8pPr>
      <a:lvl9pPr marL="0" algn="ctr" defTabSz="550817" rtl="0" eaLnBrk="1" latinLnBrk="0" hangingPunct="1">
        <a:lnSpc>
          <a:spcPts val="1743"/>
        </a:lnSpc>
        <a:defRPr sz="14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7">
          <p15:clr>
            <a:srgbClr val="F26B43"/>
          </p15:clr>
        </p15:guide>
        <p15:guide id="2" pos="7710">
          <p15:clr>
            <a:srgbClr val="F26B43"/>
          </p15:clr>
        </p15:guide>
        <p15:guide id="3" pos="384">
          <p15:clr>
            <a:srgbClr val="F26B43"/>
          </p15:clr>
        </p15:guide>
        <p15:guide id="4" pos="15058">
          <p15:clr>
            <a:srgbClr val="F26B43"/>
          </p15:clr>
        </p15:guide>
        <p15:guide id="5" orient="horz" pos="391">
          <p15:clr>
            <a:srgbClr val="F26B43"/>
          </p15:clr>
        </p15:guide>
        <p15:guide id="6" orient="horz" pos="8283">
          <p15:clr>
            <a:srgbClr val="F26B43"/>
          </p15:clr>
        </p15:guide>
        <p15:guide id="7" orient="horz" pos="1094">
          <p15:clr>
            <a:srgbClr val="F26B43"/>
          </p15:clr>
        </p15:guide>
        <p15:guide id="8" orient="horz" pos="1820">
          <p15:clr>
            <a:srgbClr val="F26B43"/>
          </p15:clr>
        </p15:guide>
        <p15:guide id="9" pos="634">
          <p15:clr>
            <a:srgbClr val="F26B43"/>
          </p15:clr>
        </p15:guide>
        <p15:guide id="10" pos="14786">
          <p15:clr>
            <a:srgbClr val="F26B43"/>
          </p15:clr>
        </p15:guide>
        <p15:guide id="11" orient="horz" pos="755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D9E8C5-CD7F-77F4-D99F-5F0CFB35AC6B}"/>
              </a:ext>
            </a:extLst>
          </p:cNvPr>
          <p:cNvSpPr txBox="1"/>
          <p:nvPr userDrawn="1">
            <p:extLst>
              <p:ext uri="{1162E1C5-73C7-4A58-AE30-91384D911F3F}">
                <p184:classification xmlns:p184="http://schemas.microsoft.com/office/powerpoint/2018/4/main" val="ftr"/>
              </p:ext>
            </p:extLst>
          </p:nvPr>
        </p:nvSpPr>
        <p:spPr>
          <a:xfrm>
            <a:off x="5603875" y="6626860"/>
            <a:ext cx="1016000"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cs typeface="Calibri" panose="020F0502020204030204" pitchFamily="34" charset="0"/>
              </a:rPr>
              <a:t>Sensitivity: Public</a:t>
            </a:r>
          </a:p>
        </p:txBody>
      </p:sp>
    </p:spTree>
    <p:extLst>
      <p:ext uri="{BB962C8B-B14F-4D97-AF65-F5344CB8AC3E}">
        <p14:creationId xmlns:p14="http://schemas.microsoft.com/office/powerpoint/2010/main" val="294925612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txStyles>
    <p:titleStyle>
      <a:lvl1pPr algn="l" defTabSz="914294" rtl="0" eaLnBrk="1" latinLnBrk="0" hangingPunct="1">
        <a:lnSpc>
          <a:spcPct val="100000"/>
        </a:lnSpc>
        <a:spcBef>
          <a:spcPct val="0"/>
        </a:spcBef>
        <a:buNone/>
        <a:defRPr sz="2988" b="1" i="0" kern="1200" baseline="0">
          <a:solidFill>
            <a:schemeClr val="tx1"/>
          </a:solidFill>
          <a:latin typeface="+mj-lt"/>
          <a:ea typeface="+mj-ea"/>
          <a:cs typeface="+mj-cs"/>
        </a:defRPr>
      </a:lvl1pPr>
    </p:titleStyle>
    <p:body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p:bodyStyle>
    <p:otherStyle>
      <a:defPPr>
        <a:defRPr lang="en-GB"/>
      </a:defPPr>
      <a:lvl1pPr marL="0" algn="ctr" defTabSz="550817" rtl="0" eaLnBrk="1" latinLnBrk="0" hangingPunct="1">
        <a:lnSpc>
          <a:spcPts val="1743"/>
        </a:lnSpc>
        <a:defRPr sz="1494" kern="1200">
          <a:solidFill>
            <a:schemeClr val="accent1"/>
          </a:solidFill>
          <a:latin typeface="+mn-lt"/>
          <a:ea typeface="+mn-ea"/>
          <a:cs typeface="+mn-cs"/>
        </a:defRPr>
      </a:lvl1pPr>
      <a:lvl2pPr marL="0" algn="ctr" defTabSz="550817" rtl="0" eaLnBrk="1" latinLnBrk="0" hangingPunct="1">
        <a:lnSpc>
          <a:spcPts val="1743"/>
        </a:lnSpc>
        <a:defRPr sz="1494" kern="1200">
          <a:solidFill>
            <a:schemeClr val="tx1"/>
          </a:solidFill>
          <a:latin typeface="+mn-lt"/>
          <a:ea typeface="+mn-ea"/>
          <a:cs typeface="+mn-cs"/>
        </a:defRPr>
      </a:lvl2pPr>
      <a:lvl3pPr marL="0" algn="ctr" defTabSz="550817" rtl="0" eaLnBrk="1" latinLnBrk="0" hangingPunct="1">
        <a:lnSpc>
          <a:spcPts val="1743"/>
        </a:lnSpc>
        <a:defRPr sz="1494" kern="1200">
          <a:solidFill>
            <a:schemeClr val="accent1"/>
          </a:solidFill>
          <a:latin typeface="+mn-lt"/>
          <a:ea typeface="+mn-ea"/>
          <a:cs typeface="+mn-cs"/>
        </a:defRPr>
      </a:lvl3pPr>
      <a:lvl4pPr marL="0" algn="ctr" defTabSz="550817" rtl="0" eaLnBrk="1" latinLnBrk="0" hangingPunct="1">
        <a:lnSpc>
          <a:spcPts val="1743"/>
        </a:lnSpc>
        <a:defRPr sz="1494" kern="1200">
          <a:solidFill>
            <a:schemeClr val="tx1"/>
          </a:solidFill>
          <a:latin typeface="+mn-lt"/>
          <a:ea typeface="+mn-ea"/>
          <a:cs typeface="+mn-cs"/>
        </a:defRPr>
      </a:lvl4pPr>
      <a:lvl5pPr marL="0" algn="ctr" defTabSz="550817" rtl="0" eaLnBrk="1" latinLnBrk="0" hangingPunct="1">
        <a:lnSpc>
          <a:spcPts val="1743"/>
        </a:lnSpc>
        <a:defRPr sz="1494" kern="1200">
          <a:solidFill>
            <a:schemeClr val="tx1"/>
          </a:solidFill>
          <a:latin typeface="+mn-lt"/>
          <a:ea typeface="+mn-ea"/>
          <a:cs typeface="+mn-cs"/>
        </a:defRPr>
      </a:lvl5pPr>
      <a:lvl6pPr marL="0" algn="ctr" defTabSz="550817" rtl="0" eaLnBrk="1" latinLnBrk="0" hangingPunct="1">
        <a:lnSpc>
          <a:spcPts val="1743"/>
        </a:lnSpc>
        <a:defRPr sz="1494" kern="1200">
          <a:solidFill>
            <a:schemeClr val="tx1"/>
          </a:solidFill>
          <a:latin typeface="+mn-lt"/>
          <a:ea typeface="+mn-ea"/>
          <a:cs typeface="+mn-cs"/>
        </a:defRPr>
      </a:lvl6pPr>
      <a:lvl7pPr marL="0" algn="ctr" defTabSz="550817" rtl="0" eaLnBrk="1" latinLnBrk="0" hangingPunct="1">
        <a:lnSpc>
          <a:spcPts val="1743"/>
        </a:lnSpc>
        <a:defRPr sz="1494" kern="1200">
          <a:solidFill>
            <a:schemeClr val="tx1"/>
          </a:solidFill>
          <a:latin typeface="+mn-lt"/>
          <a:ea typeface="+mn-ea"/>
          <a:cs typeface="+mn-cs"/>
        </a:defRPr>
      </a:lvl7pPr>
      <a:lvl8pPr marL="0" algn="ctr" defTabSz="550817" rtl="0" eaLnBrk="1" latinLnBrk="0" hangingPunct="1">
        <a:lnSpc>
          <a:spcPts val="1743"/>
        </a:lnSpc>
        <a:defRPr sz="1494" kern="1200">
          <a:solidFill>
            <a:schemeClr val="tx1"/>
          </a:solidFill>
          <a:latin typeface="+mn-lt"/>
          <a:ea typeface="+mn-ea"/>
          <a:cs typeface="+mn-cs"/>
        </a:defRPr>
      </a:lvl8pPr>
      <a:lvl9pPr marL="0" algn="ctr" defTabSz="550817" rtl="0" eaLnBrk="1" latinLnBrk="0" hangingPunct="1">
        <a:lnSpc>
          <a:spcPts val="1743"/>
        </a:lnSpc>
        <a:defRPr sz="14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7">
          <p15:clr>
            <a:srgbClr val="F26B43"/>
          </p15:clr>
        </p15:guide>
        <p15:guide id="2" pos="7710">
          <p15:clr>
            <a:srgbClr val="F26B43"/>
          </p15:clr>
        </p15:guide>
        <p15:guide id="3" pos="384">
          <p15:clr>
            <a:srgbClr val="F26B43"/>
          </p15:clr>
        </p15:guide>
        <p15:guide id="4" pos="15058">
          <p15:clr>
            <a:srgbClr val="F26B43"/>
          </p15:clr>
        </p15:guide>
        <p15:guide id="5" orient="horz" pos="391">
          <p15:clr>
            <a:srgbClr val="F26B43"/>
          </p15:clr>
        </p15:guide>
        <p15:guide id="6" orient="horz" pos="8283">
          <p15:clr>
            <a:srgbClr val="F26B43"/>
          </p15:clr>
        </p15:guide>
        <p15:guide id="7" orient="horz" pos="1094">
          <p15:clr>
            <a:srgbClr val="F26B43"/>
          </p15:clr>
        </p15:guide>
        <p15:guide id="8" orient="horz" pos="1820">
          <p15:clr>
            <a:srgbClr val="F26B43"/>
          </p15:clr>
        </p15:guide>
        <p15:guide id="9" pos="634">
          <p15:clr>
            <a:srgbClr val="F26B43"/>
          </p15:clr>
        </p15:guide>
        <p15:guide id="10" pos="14786">
          <p15:clr>
            <a:srgbClr val="F26B43"/>
          </p15:clr>
        </p15:guide>
        <p15:guide id="11" orient="horz" pos="75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926BDD-3429-418D-25BD-EE7183720FC3}"/>
              </a:ext>
            </a:extLst>
          </p:cNvPr>
          <p:cNvSpPr txBox="1"/>
          <p:nvPr userDrawn="1">
            <p:extLst>
              <p:ext uri="{1162E1C5-73C7-4A58-AE30-91384D911F3F}">
                <p184:classification xmlns:p184="http://schemas.microsoft.com/office/powerpoint/2018/4/main" val="ftr"/>
              </p:ext>
            </p:extLst>
          </p:nvPr>
        </p:nvSpPr>
        <p:spPr>
          <a:xfrm>
            <a:off x="5603875" y="6626860"/>
            <a:ext cx="1016000"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cs typeface="Calibri" panose="020F0502020204030204" pitchFamily="34" charset="0"/>
              </a:rPr>
              <a:t>Sensitivity: Public</a:t>
            </a:r>
          </a:p>
        </p:txBody>
      </p:sp>
    </p:spTree>
    <p:extLst>
      <p:ext uri="{BB962C8B-B14F-4D97-AF65-F5344CB8AC3E}">
        <p14:creationId xmlns:p14="http://schemas.microsoft.com/office/powerpoint/2010/main" val="366241010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txStyles>
    <p:titleStyle>
      <a:lvl1pPr algn="l" defTabSz="914294" rtl="0" eaLnBrk="1" latinLnBrk="0" hangingPunct="1">
        <a:lnSpc>
          <a:spcPct val="100000"/>
        </a:lnSpc>
        <a:spcBef>
          <a:spcPct val="0"/>
        </a:spcBef>
        <a:buNone/>
        <a:defRPr sz="2988" b="1" i="0" kern="1200" baseline="0">
          <a:solidFill>
            <a:schemeClr val="tx1"/>
          </a:solidFill>
          <a:latin typeface="+mj-lt"/>
          <a:ea typeface="+mj-ea"/>
          <a:cs typeface="+mj-cs"/>
        </a:defRPr>
      </a:lvl1pPr>
    </p:titleStyle>
    <p:body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p:bodyStyle>
    <p:otherStyle>
      <a:defPPr>
        <a:defRPr lang="en-GB"/>
      </a:defPPr>
      <a:lvl1pPr marL="0" algn="ctr" defTabSz="550817" rtl="0" eaLnBrk="1" latinLnBrk="0" hangingPunct="1">
        <a:lnSpc>
          <a:spcPts val="1743"/>
        </a:lnSpc>
        <a:defRPr sz="1494" kern="1200">
          <a:solidFill>
            <a:schemeClr val="accent1"/>
          </a:solidFill>
          <a:latin typeface="+mn-lt"/>
          <a:ea typeface="+mn-ea"/>
          <a:cs typeface="+mn-cs"/>
        </a:defRPr>
      </a:lvl1pPr>
      <a:lvl2pPr marL="0" algn="ctr" defTabSz="550817" rtl="0" eaLnBrk="1" latinLnBrk="0" hangingPunct="1">
        <a:lnSpc>
          <a:spcPts val="1743"/>
        </a:lnSpc>
        <a:defRPr sz="1494" kern="1200">
          <a:solidFill>
            <a:schemeClr val="tx1"/>
          </a:solidFill>
          <a:latin typeface="+mn-lt"/>
          <a:ea typeface="+mn-ea"/>
          <a:cs typeface="+mn-cs"/>
        </a:defRPr>
      </a:lvl2pPr>
      <a:lvl3pPr marL="0" algn="ctr" defTabSz="550817" rtl="0" eaLnBrk="1" latinLnBrk="0" hangingPunct="1">
        <a:lnSpc>
          <a:spcPts val="1743"/>
        </a:lnSpc>
        <a:defRPr sz="1494" kern="1200">
          <a:solidFill>
            <a:schemeClr val="accent1"/>
          </a:solidFill>
          <a:latin typeface="+mn-lt"/>
          <a:ea typeface="+mn-ea"/>
          <a:cs typeface="+mn-cs"/>
        </a:defRPr>
      </a:lvl3pPr>
      <a:lvl4pPr marL="0" algn="ctr" defTabSz="550817" rtl="0" eaLnBrk="1" latinLnBrk="0" hangingPunct="1">
        <a:lnSpc>
          <a:spcPts val="1743"/>
        </a:lnSpc>
        <a:defRPr sz="1494" kern="1200">
          <a:solidFill>
            <a:schemeClr val="tx1"/>
          </a:solidFill>
          <a:latin typeface="+mn-lt"/>
          <a:ea typeface="+mn-ea"/>
          <a:cs typeface="+mn-cs"/>
        </a:defRPr>
      </a:lvl4pPr>
      <a:lvl5pPr marL="0" algn="ctr" defTabSz="550817" rtl="0" eaLnBrk="1" latinLnBrk="0" hangingPunct="1">
        <a:lnSpc>
          <a:spcPts val="1743"/>
        </a:lnSpc>
        <a:defRPr sz="1494" kern="1200">
          <a:solidFill>
            <a:schemeClr val="tx1"/>
          </a:solidFill>
          <a:latin typeface="+mn-lt"/>
          <a:ea typeface="+mn-ea"/>
          <a:cs typeface="+mn-cs"/>
        </a:defRPr>
      </a:lvl5pPr>
      <a:lvl6pPr marL="0" algn="ctr" defTabSz="550817" rtl="0" eaLnBrk="1" latinLnBrk="0" hangingPunct="1">
        <a:lnSpc>
          <a:spcPts val="1743"/>
        </a:lnSpc>
        <a:defRPr sz="1494" kern="1200">
          <a:solidFill>
            <a:schemeClr val="tx1"/>
          </a:solidFill>
          <a:latin typeface="+mn-lt"/>
          <a:ea typeface="+mn-ea"/>
          <a:cs typeface="+mn-cs"/>
        </a:defRPr>
      </a:lvl6pPr>
      <a:lvl7pPr marL="0" algn="ctr" defTabSz="550817" rtl="0" eaLnBrk="1" latinLnBrk="0" hangingPunct="1">
        <a:lnSpc>
          <a:spcPts val="1743"/>
        </a:lnSpc>
        <a:defRPr sz="1494" kern="1200">
          <a:solidFill>
            <a:schemeClr val="tx1"/>
          </a:solidFill>
          <a:latin typeface="+mn-lt"/>
          <a:ea typeface="+mn-ea"/>
          <a:cs typeface="+mn-cs"/>
        </a:defRPr>
      </a:lvl7pPr>
      <a:lvl8pPr marL="0" algn="ctr" defTabSz="550817" rtl="0" eaLnBrk="1" latinLnBrk="0" hangingPunct="1">
        <a:lnSpc>
          <a:spcPts val="1743"/>
        </a:lnSpc>
        <a:defRPr sz="1494" kern="1200">
          <a:solidFill>
            <a:schemeClr val="tx1"/>
          </a:solidFill>
          <a:latin typeface="+mn-lt"/>
          <a:ea typeface="+mn-ea"/>
          <a:cs typeface="+mn-cs"/>
        </a:defRPr>
      </a:lvl8pPr>
      <a:lvl9pPr marL="0" algn="ctr" defTabSz="550817" rtl="0" eaLnBrk="1" latinLnBrk="0" hangingPunct="1">
        <a:lnSpc>
          <a:spcPts val="1743"/>
        </a:lnSpc>
        <a:defRPr sz="14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7">
          <p15:clr>
            <a:srgbClr val="F26B43"/>
          </p15:clr>
        </p15:guide>
        <p15:guide id="2" pos="7710">
          <p15:clr>
            <a:srgbClr val="F26B43"/>
          </p15:clr>
        </p15:guide>
        <p15:guide id="3" pos="384">
          <p15:clr>
            <a:srgbClr val="F26B43"/>
          </p15:clr>
        </p15:guide>
        <p15:guide id="4" pos="15058">
          <p15:clr>
            <a:srgbClr val="F26B43"/>
          </p15:clr>
        </p15:guide>
        <p15:guide id="5" orient="horz" pos="391">
          <p15:clr>
            <a:srgbClr val="F26B43"/>
          </p15:clr>
        </p15:guide>
        <p15:guide id="6" orient="horz" pos="8283">
          <p15:clr>
            <a:srgbClr val="F26B43"/>
          </p15:clr>
        </p15:guide>
        <p15:guide id="7" orient="horz" pos="1094">
          <p15:clr>
            <a:srgbClr val="F26B43"/>
          </p15:clr>
        </p15:guide>
        <p15:guide id="8" orient="horz" pos="1820">
          <p15:clr>
            <a:srgbClr val="F26B43"/>
          </p15:clr>
        </p15:guide>
        <p15:guide id="9" pos="634">
          <p15:clr>
            <a:srgbClr val="F26B43"/>
          </p15:clr>
        </p15:guide>
        <p15:guide id="10" pos="14786">
          <p15:clr>
            <a:srgbClr val="F26B43"/>
          </p15:clr>
        </p15:guide>
        <p15:guide id="11" orient="horz" pos="75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B8E7F-8782-9317-4F8F-9226284E1BEC}"/>
              </a:ext>
            </a:extLst>
          </p:cNvPr>
          <p:cNvSpPr txBox="1"/>
          <p:nvPr userDrawn="1">
            <p:extLst>
              <p:ext uri="{1162E1C5-73C7-4A58-AE30-91384D911F3F}">
                <p184:classification xmlns:p184="http://schemas.microsoft.com/office/powerpoint/2018/4/main" val="ftr"/>
              </p:ext>
            </p:extLst>
          </p:nvPr>
        </p:nvSpPr>
        <p:spPr>
          <a:xfrm>
            <a:off x="5603875" y="6626860"/>
            <a:ext cx="1016000"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cs typeface="Calibri" panose="020F0502020204030204" pitchFamily="34" charset="0"/>
              </a:rPr>
              <a:t>Sensitivity: Public</a:t>
            </a:r>
          </a:p>
        </p:txBody>
      </p:sp>
    </p:spTree>
    <p:extLst>
      <p:ext uri="{BB962C8B-B14F-4D97-AF65-F5344CB8AC3E}">
        <p14:creationId xmlns:p14="http://schemas.microsoft.com/office/powerpoint/2010/main" val="92206886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Lst>
  <p:txStyles>
    <p:titleStyle>
      <a:lvl1pPr algn="l" defTabSz="914294" rtl="0" eaLnBrk="1" latinLnBrk="0" hangingPunct="1">
        <a:lnSpc>
          <a:spcPct val="100000"/>
        </a:lnSpc>
        <a:spcBef>
          <a:spcPct val="0"/>
        </a:spcBef>
        <a:buNone/>
        <a:defRPr sz="2988" b="1" i="0" kern="1200" baseline="0">
          <a:solidFill>
            <a:schemeClr val="tx1"/>
          </a:solidFill>
          <a:latin typeface="+mj-lt"/>
          <a:ea typeface="+mj-ea"/>
          <a:cs typeface="+mj-cs"/>
        </a:defRPr>
      </a:lvl1pPr>
    </p:titleStyle>
    <p:body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p:bodyStyle>
    <p:otherStyle>
      <a:defPPr>
        <a:defRPr lang="en-GB"/>
      </a:defPPr>
      <a:lvl1pPr marL="0" algn="ctr" defTabSz="550817" rtl="0" eaLnBrk="1" latinLnBrk="0" hangingPunct="1">
        <a:lnSpc>
          <a:spcPts val="1743"/>
        </a:lnSpc>
        <a:defRPr sz="1494" kern="1200">
          <a:solidFill>
            <a:schemeClr val="accent1"/>
          </a:solidFill>
          <a:latin typeface="+mn-lt"/>
          <a:ea typeface="+mn-ea"/>
          <a:cs typeface="+mn-cs"/>
        </a:defRPr>
      </a:lvl1pPr>
      <a:lvl2pPr marL="0" algn="ctr" defTabSz="550817" rtl="0" eaLnBrk="1" latinLnBrk="0" hangingPunct="1">
        <a:lnSpc>
          <a:spcPts val="1743"/>
        </a:lnSpc>
        <a:defRPr sz="1494" kern="1200">
          <a:solidFill>
            <a:schemeClr val="tx1"/>
          </a:solidFill>
          <a:latin typeface="+mn-lt"/>
          <a:ea typeface="+mn-ea"/>
          <a:cs typeface="+mn-cs"/>
        </a:defRPr>
      </a:lvl2pPr>
      <a:lvl3pPr marL="0" algn="ctr" defTabSz="550817" rtl="0" eaLnBrk="1" latinLnBrk="0" hangingPunct="1">
        <a:lnSpc>
          <a:spcPts val="1743"/>
        </a:lnSpc>
        <a:defRPr sz="1494" kern="1200">
          <a:solidFill>
            <a:schemeClr val="accent1"/>
          </a:solidFill>
          <a:latin typeface="+mn-lt"/>
          <a:ea typeface="+mn-ea"/>
          <a:cs typeface="+mn-cs"/>
        </a:defRPr>
      </a:lvl3pPr>
      <a:lvl4pPr marL="0" algn="ctr" defTabSz="550817" rtl="0" eaLnBrk="1" latinLnBrk="0" hangingPunct="1">
        <a:lnSpc>
          <a:spcPts val="1743"/>
        </a:lnSpc>
        <a:defRPr sz="1494" kern="1200">
          <a:solidFill>
            <a:schemeClr val="tx1"/>
          </a:solidFill>
          <a:latin typeface="+mn-lt"/>
          <a:ea typeface="+mn-ea"/>
          <a:cs typeface="+mn-cs"/>
        </a:defRPr>
      </a:lvl4pPr>
      <a:lvl5pPr marL="0" algn="ctr" defTabSz="550817" rtl="0" eaLnBrk="1" latinLnBrk="0" hangingPunct="1">
        <a:lnSpc>
          <a:spcPts val="1743"/>
        </a:lnSpc>
        <a:defRPr sz="1494" kern="1200">
          <a:solidFill>
            <a:schemeClr val="tx1"/>
          </a:solidFill>
          <a:latin typeface="+mn-lt"/>
          <a:ea typeface="+mn-ea"/>
          <a:cs typeface="+mn-cs"/>
        </a:defRPr>
      </a:lvl5pPr>
      <a:lvl6pPr marL="0" algn="ctr" defTabSz="550817" rtl="0" eaLnBrk="1" latinLnBrk="0" hangingPunct="1">
        <a:lnSpc>
          <a:spcPts val="1743"/>
        </a:lnSpc>
        <a:defRPr sz="1494" kern="1200">
          <a:solidFill>
            <a:schemeClr val="tx1"/>
          </a:solidFill>
          <a:latin typeface="+mn-lt"/>
          <a:ea typeface="+mn-ea"/>
          <a:cs typeface="+mn-cs"/>
        </a:defRPr>
      </a:lvl6pPr>
      <a:lvl7pPr marL="0" algn="ctr" defTabSz="550817" rtl="0" eaLnBrk="1" latinLnBrk="0" hangingPunct="1">
        <a:lnSpc>
          <a:spcPts val="1743"/>
        </a:lnSpc>
        <a:defRPr sz="1494" kern="1200">
          <a:solidFill>
            <a:schemeClr val="tx1"/>
          </a:solidFill>
          <a:latin typeface="+mn-lt"/>
          <a:ea typeface="+mn-ea"/>
          <a:cs typeface="+mn-cs"/>
        </a:defRPr>
      </a:lvl7pPr>
      <a:lvl8pPr marL="0" algn="ctr" defTabSz="550817" rtl="0" eaLnBrk="1" latinLnBrk="0" hangingPunct="1">
        <a:lnSpc>
          <a:spcPts val="1743"/>
        </a:lnSpc>
        <a:defRPr sz="1494" kern="1200">
          <a:solidFill>
            <a:schemeClr val="tx1"/>
          </a:solidFill>
          <a:latin typeface="+mn-lt"/>
          <a:ea typeface="+mn-ea"/>
          <a:cs typeface="+mn-cs"/>
        </a:defRPr>
      </a:lvl8pPr>
      <a:lvl9pPr marL="0" algn="ctr" defTabSz="550817" rtl="0" eaLnBrk="1" latinLnBrk="0" hangingPunct="1">
        <a:lnSpc>
          <a:spcPts val="1743"/>
        </a:lnSpc>
        <a:defRPr sz="14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7">
          <p15:clr>
            <a:srgbClr val="F26B43"/>
          </p15:clr>
        </p15:guide>
        <p15:guide id="2" pos="7710">
          <p15:clr>
            <a:srgbClr val="F26B43"/>
          </p15:clr>
        </p15:guide>
        <p15:guide id="3" pos="384">
          <p15:clr>
            <a:srgbClr val="F26B43"/>
          </p15:clr>
        </p15:guide>
        <p15:guide id="4" pos="15058">
          <p15:clr>
            <a:srgbClr val="F26B43"/>
          </p15:clr>
        </p15:guide>
        <p15:guide id="5" orient="horz" pos="391">
          <p15:clr>
            <a:srgbClr val="F26B43"/>
          </p15:clr>
        </p15:guide>
        <p15:guide id="6" orient="horz" pos="8283">
          <p15:clr>
            <a:srgbClr val="F26B43"/>
          </p15:clr>
        </p15:guide>
        <p15:guide id="7" orient="horz" pos="1094">
          <p15:clr>
            <a:srgbClr val="F26B43"/>
          </p15:clr>
        </p15:guide>
        <p15:guide id="8" orient="horz" pos="1820">
          <p15:clr>
            <a:srgbClr val="F26B43"/>
          </p15:clr>
        </p15:guide>
        <p15:guide id="9" pos="634">
          <p15:clr>
            <a:srgbClr val="F26B43"/>
          </p15:clr>
        </p15:guide>
        <p15:guide id="10" pos="14786">
          <p15:clr>
            <a:srgbClr val="F26B43"/>
          </p15:clr>
        </p15:guide>
        <p15:guide id="11" orient="horz" pos="755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6FC265-8D9F-9C32-7D82-D7044B2CAF0A}"/>
              </a:ext>
            </a:extLst>
          </p:cNvPr>
          <p:cNvSpPr txBox="1"/>
          <p:nvPr userDrawn="1">
            <p:extLst>
              <p:ext uri="{1162E1C5-73C7-4A58-AE30-91384D911F3F}">
                <p184:classification xmlns:p184="http://schemas.microsoft.com/office/powerpoint/2018/4/main" val="ftr"/>
              </p:ext>
            </p:extLst>
          </p:nvPr>
        </p:nvSpPr>
        <p:spPr>
          <a:xfrm>
            <a:off x="5603875" y="6626860"/>
            <a:ext cx="1016000"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cs typeface="Calibri" panose="020F0502020204030204" pitchFamily="34" charset="0"/>
              </a:rPr>
              <a:t>Sensitivity: Public</a:t>
            </a:r>
          </a:p>
        </p:txBody>
      </p:sp>
    </p:spTree>
    <p:extLst>
      <p:ext uri="{BB962C8B-B14F-4D97-AF65-F5344CB8AC3E}">
        <p14:creationId xmlns:p14="http://schemas.microsoft.com/office/powerpoint/2010/main" val="38207691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Lst>
  <p:txStyles>
    <p:titleStyle>
      <a:lvl1pPr algn="l" defTabSz="914294" rtl="0" eaLnBrk="1" latinLnBrk="0" hangingPunct="1">
        <a:lnSpc>
          <a:spcPct val="100000"/>
        </a:lnSpc>
        <a:spcBef>
          <a:spcPct val="0"/>
        </a:spcBef>
        <a:buNone/>
        <a:defRPr sz="2988" b="1" i="0" kern="1200" baseline="0">
          <a:solidFill>
            <a:schemeClr val="tx1"/>
          </a:solidFill>
          <a:latin typeface="+mj-lt"/>
          <a:ea typeface="+mj-ea"/>
          <a:cs typeface="+mj-cs"/>
        </a:defRPr>
      </a:lvl1pPr>
    </p:titleStyle>
    <p:body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p:bodyStyle>
    <p:otherStyle>
      <a:defPPr>
        <a:defRPr lang="en-GB"/>
      </a:defPPr>
      <a:lvl1pPr marL="0" algn="ctr" defTabSz="550817" rtl="0" eaLnBrk="1" latinLnBrk="0" hangingPunct="1">
        <a:lnSpc>
          <a:spcPts val="1743"/>
        </a:lnSpc>
        <a:defRPr sz="1494" kern="1200">
          <a:solidFill>
            <a:schemeClr val="accent1"/>
          </a:solidFill>
          <a:latin typeface="+mn-lt"/>
          <a:ea typeface="+mn-ea"/>
          <a:cs typeface="+mn-cs"/>
        </a:defRPr>
      </a:lvl1pPr>
      <a:lvl2pPr marL="0" algn="ctr" defTabSz="550817" rtl="0" eaLnBrk="1" latinLnBrk="0" hangingPunct="1">
        <a:lnSpc>
          <a:spcPts val="1743"/>
        </a:lnSpc>
        <a:defRPr sz="1494" kern="1200">
          <a:solidFill>
            <a:schemeClr val="tx1"/>
          </a:solidFill>
          <a:latin typeface="+mn-lt"/>
          <a:ea typeface="+mn-ea"/>
          <a:cs typeface="+mn-cs"/>
        </a:defRPr>
      </a:lvl2pPr>
      <a:lvl3pPr marL="0" algn="ctr" defTabSz="550817" rtl="0" eaLnBrk="1" latinLnBrk="0" hangingPunct="1">
        <a:lnSpc>
          <a:spcPts val="1743"/>
        </a:lnSpc>
        <a:defRPr sz="1494" kern="1200">
          <a:solidFill>
            <a:schemeClr val="accent1"/>
          </a:solidFill>
          <a:latin typeface="+mn-lt"/>
          <a:ea typeface="+mn-ea"/>
          <a:cs typeface="+mn-cs"/>
        </a:defRPr>
      </a:lvl3pPr>
      <a:lvl4pPr marL="0" algn="ctr" defTabSz="550817" rtl="0" eaLnBrk="1" latinLnBrk="0" hangingPunct="1">
        <a:lnSpc>
          <a:spcPts val="1743"/>
        </a:lnSpc>
        <a:defRPr sz="1494" kern="1200">
          <a:solidFill>
            <a:schemeClr val="tx1"/>
          </a:solidFill>
          <a:latin typeface="+mn-lt"/>
          <a:ea typeface="+mn-ea"/>
          <a:cs typeface="+mn-cs"/>
        </a:defRPr>
      </a:lvl4pPr>
      <a:lvl5pPr marL="0" algn="ctr" defTabSz="550817" rtl="0" eaLnBrk="1" latinLnBrk="0" hangingPunct="1">
        <a:lnSpc>
          <a:spcPts val="1743"/>
        </a:lnSpc>
        <a:defRPr sz="1494" kern="1200">
          <a:solidFill>
            <a:schemeClr val="tx1"/>
          </a:solidFill>
          <a:latin typeface="+mn-lt"/>
          <a:ea typeface="+mn-ea"/>
          <a:cs typeface="+mn-cs"/>
        </a:defRPr>
      </a:lvl5pPr>
      <a:lvl6pPr marL="0" algn="ctr" defTabSz="550817" rtl="0" eaLnBrk="1" latinLnBrk="0" hangingPunct="1">
        <a:lnSpc>
          <a:spcPts val="1743"/>
        </a:lnSpc>
        <a:defRPr sz="1494" kern="1200">
          <a:solidFill>
            <a:schemeClr val="tx1"/>
          </a:solidFill>
          <a:latin typeface="+mn-lt"/>
          <a:ea typeface="+mn-ea"/>
          <a:cs typeface="+mn-cs"/>
        </a:defRPr>
      </a:lvl6pPr>
      <a:lvl7pPr marL="0" algn="ctr" defTabSz="550817" rtl="0" eaLnBrk="1" latinLnBrk="0" hangingPunct="1">
        <a:lnSpc>
          <a:spcPts val="1743"/>
        </a:lnSpc>
        <a:defRPr sz="1494" kern="1200">
          <a:solidFill>
            <a:schemeClr val="tx1"/>
          </a:solidFill>
          <a:latin typeface="+mn-lt"/>
          <a:ea typeface="+mn-ea"/>
          <a:cs typeface="+mn-cs"/>
        </a:defRPr>
      </a:lvl7pPr>
      <a:lvl8pPr marL="0" algn="ctr" defTabSz="550817" rtl="0" eaLnBrk="1" latinLnBrk="0" hangingPunct="1">
        <a:lnSpc>
          <a:spcPts val="1743"/>
        </a:lnSpc>
        <a:defRPr sz="1494" kern="1200">
          <a:solidFill>
            <a:schemeClr val="tx1"/>
          </a:solidFill>
          <a:latin typeface="+mn-lt"/>
          <a:ea typeface="+mn-ea"/>
          <a:cs typeface="+mn-cs"/>
        </a:defRPr>
      </a:lvl8pPr>
      <a:lvl9pPr marL="0" algn="ctr" defTabSz="550817" rtl="0" eaLnBrk="1" latinLnBrk="0" hangingPunct="1">
        <a:lnSpc>
          <a:spcPts val="1743"/>
        </a:lnSpc>
        <a:defRPr sz="14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7">
          <p15:clr>
            <a:srgbClr val="F26B43"/>
          </p15:clr>
        </p15:guide>
        <p15:guide id="2" pos="7710">
          <p15:clr>
            <a:srgbClr val="F26B43"/>
          </p15:clr>
        </p15:guide>
        <p15:guide id="3" pos="384">
          <p15:clr>
            <a:srgbClr val="F26B43"/>
          </p15:clr>
        </p15:guide>
        <p15:guide id="4" pos="15058">
          <p15:clr>
            <a:srgbClr val="F26B43"/>
          </p15:clr>
        </p15:guide>
        <p15:guide id="5" orient="horz" pos="391">
          <p15:clr>
            <a:srgbClr val="F26B43"/>
          </p15:clr>
        </p15:guide>
        <p15:guide id="6" orient="horz" pos="8283">
          <p15:clr>
            <a:srgbClr val="F26B43"/>
          </p15:clr>
        </p15:guide>
        <p15:guide id="7" orient="horz" pos="1094">
          <p15:clr>
            <a:srgbClr val="F26B43"/>
          </p15:clr>
        </p15:guide>
        <p15:guide id="8" orient="horz" pos="1820">
          <p15:clr>
            <a:srgbClr val="F26B43"/>
          </p15:clr>
        </p15:guide>
        <p15:guide id="9" pos="634">
          <p15:clr>
            <a:srgbClr val="F26B43"/>
          </p15:clr>
        </p15:guide>
        <p15:guide id="10" pos="14786">
          <p15:clr>
            <a:srgbClr val="F26B43"/>
          </p15:clr>
        </p15:guide>
        <p15:guide id="11" orient="horz" pos="755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sv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www.youtube.com/watch?v=VkU2xYJKQq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youtube.com/watch?v=VkU2xYJKQq4" TargetMode="External"/><Relationship Id="rId5" Type="http://schemas.openxmlformats.org/officeDocument/2006/relationships/image" Target="../media/image56.jpe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1.xml"/><Relationship Id="rId1" Type="http://schemas.openxmlformats.org/officeDocument/2006/relationships/slideLayout" Target="../slideLayouts/slideLayout5.xml"/><Relationship Id="rId5" Type="http://schemas.openxmlformats.org/officeDocument/2006/relationships/image" Target="../media/image62.jpe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hyperlink" Target="https://anti-bullyingalliance.org.u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ke a noise about bullying&#10;Anti-Bullying week&#10;PSHE Resource&#10;Key Stage 2">
            <a:extLst>
              <a:ext uri="{FF2B5EF4-FFF2-40B4-BE49-F238E27FC236}">
                <a16:creationId xmlns:a16="http://schemas.microsoft.com/office/drawing/2014/main" id="{57F44AEF-402E-6D03-968C-2A758C123C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52700" y="599699"/>
            <a:ext cx="7366000" cy="4205860"/>
          </a:xfrm>
          <a:prstGeom prst="rect">
            <a:avLst/>
          </a:prstGeom>
        </p:spPr>
      </p:pic>
    </p:spTree>
    <p:extLst>
      <p:ext uri="{BB962C8B-B14F-4D97-AF65-F5344CB8AC3E}">
        <p14:creationId xmlns:p14="http://schemas.microsoft.com/office/powerpoint/2010/main" val="1214638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1415-3FA4-DCF8-3732-79AA745A1330}"/>
              </a:ext>
            </a:extLst>
          </p:cNvPr>
          <p:cNvSpPr>
            <a:spLocks noGrp="1"/>
          </p:cNvSpPr>
          <p:nvPr>
            <p:ph type="title"/>
          </p:nvPr>
        </p:nvSpPr>
        <p:spPr/>
        <p:txBody>
          <a:bodyPr/>
          <a:lstStyle/>
          <a:p>
            <a:r>
              <a:rPr lang="en-US" sz="3600" dirty="0"/>
              <a:t>What does ‘joking about’ and bullying mean?</a:t>
            </a:r>
          </a:p>
        </p:txBody>
      </p:sp>
      <p:pic>
        <p:nvPicPr>
          <p:cNvPr id="33" name="Graphic 32">
            <a:extLst>
              <a:ext uri="{FF2B5EF4-FFF2-40B4-BE49-F238E27FC236}">
                <a16:creationId xmlns:a16="http://schemas.microsoft.com/office/drawing/2014/main" id="{48878EEA-F912-FF7E-9A8E-ECDDC6B9FE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946219" y="3277745"/>
            <a:ext cx="1520298" cy="2935559"/>
          </a:xfrm>
          <a:prstGeom prst="rect">
            <a:avLst/>
          </a:prstGeom>
        </p:spPr>
      </p:pic>
      <p:pic>
        <p:nvPicPr>
          <p:cNvPr id="9" name="Graphic 8">
            <a:extLst>
              <a:ext uri="{FF2B5EF4-FFF2-40B4-BE49-F238E27FC236}">
                <a16:creationId xmlns:a16="http://schemas.microsoft.com/office/drawing/2014/main" id="{3357551B-986D-555F-9262-CBA9524A5D2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50834" y="3423173"/>
            <a:ext cx="1559466" cy="2789982"/>
          </a:xfrm>
          <a:prstGeom prst="rect">
            <a:avLst/>
          </a:prstGeom>
        </p:spPr>
      </p:pic>
      <p:grpSp>
        <p:nvGrpSpPr>
          <p:cNvPr id="12" name="Group 11">
            <a:extLst>
              <a:ext uri="{FF2B5EF4-FFF2-40B4-BE49-F238E27FC236}">
                <a16:creationId xmlns:a16="http://schemas.microsoft.com/office/drawing/2014/main" id="{3E030306-6221-1C53-1554-BB0BF332879B}"/>
              </a:ext>
              <a:ext uri="{C183D7F6-B498-43B3-948B-1728B52AA6E4}">
                <adec:decorative xmlns:adec="http://schemas.microsoft.com/office/drawing/2017/decorative" val="1"/>
              </a:ext>
            </a:extLst>
          </p:cNvPr>
          <p:cNvGrpSpPr/>
          <p:nvPr/>
        </p:nvGrpSpPr>
        <p:grpSpPr>
          <a:xfrm>
            <a:off x="2312559" y="1784327"/>
            <a:ext cx="2975465" cy="1542399"/>
            <a:chOff x="710471" y="2092984"/>
            <a:chExt cx="2377440" cy="1291615"/>
          </a:xfrm>
        </p:grpSpPr>
        <p:sp>
          <p:nvSpPr>
            <p:cNvPr id="11" name="Freeform: Shape 10">
              <a:extLst>
                <a:ext uri="{FF2B5EF4-FFF2-40B4-BE49-F238E27FC236}">
                  <a16:creationId xmlns:a16="http://schemas.microsoft.com/office/drawing/2014/main" id="{3BEB325F-9882-DCE4-66B0-17A8F8702EBE}"/>
                </a:ext>
              </a:extLst>
            </p:cNvPr>
            <p:cNvSpPr/>
            <p:nvPr/>
          </p:nvSpPr>
          <p:spPr>
            <a:xfrm flipH="1" flipV="1">
              <a:off x="710471" y="2092984"/>
              <a:ext cx="2377440" cy="1291615"/>
            </a:xfrm>
            <a:custGeom>
              <a:avLst/>
              <a:gdLst>
                <a:gd name="connsiteX0" fmla="*/ 2286799 w 2377440"/>
                <a:gd name="connsiteY0" fmla="*/ 1291615 h 1291615"/>
                <a:gd name="connsiteX1" fmla="*/ 90641 w 2377440"/>
                <a:gd name="connsiteY1" fmla="*/ 1291615 h 1291615"/>
                <a:gd name="connsiteX2" fmla="*/ 0 w 2377440"/>
                <a:gd name="connsiteY2" fmla="*/ 1200974 h 1291615"/>
                <a:gd name="connsiteX3" fmla="*/ 0 w 2377440"/>
                <a:gd name="connsiteY3" fmla="*/ 324600 h 1291615"/>
                <a:gd name="connsiteX4" fmla="*/ 90641 w 2377440"/>
                <a:gd name="connsiteY4" fmla="*/ 233959 h 1291615"/>
                <a:gd name="connsiteX5" fmla="*/ 295820 w 2377440"/>
                <a:gd name="connsiteY5" fmla="*/ 233959 h 1291615"/>
                <a:gd name="connsiteX6" fmla="*/ 280351 w 2377440"/>
                <a:gd name="connsiteY6" fmla="*/ 182880 h 1291615"/>
                <a:gd name="connsiteX7" fmla="*/ 554671 w 2377440"/>
                <a:gd name="connsiteY7" fmla="*/ 0 h 1291615"/>
                <a:gd name="connsiteX8" fmla="*/ 461054 w 2377440"/>
                <a:gd name="connsiteY8" fmla="*/ 182880 h 1291615"/>
                <a:gd name="connsiteX9" fmla="*/ 473581 w 2377440"/>
                <a:gd name="connsiteY9" fmla="*/ 233959 h 1291615"/>
                <a:gd name="connsiteX10" fmla="*/ 2286799 w 2377440"/>
                <a:gd name="connsiteY10" fmla="*/ 233959 h 1291615"/>
                <a:gd name="connsiteX11" fmla="*/ 2377440 w 2377440"/>
                <a:gd name="connsiteY11" fmla="*/ 324600 h 1291615"/>
                <a:gd name="connsiteX12" fmla="*/ 2377440 w 2377440"/>
                <a:gd name="connsiteY12" fmla="*/ 1200974 h 1291615"/>
                <a:gd name="connsiteX13" fmla="*/ 2286799 w 2377440"/>
                <a:gd name="connsiteY13" fmla="*/ 1291615 h 129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1291615">
                  <a:moveTo>
                    <a:pt x="2286799" y="1291615"/>
                  </a:moveTo>
                  <a:lnTo>
                    <a:pt x="90641" y="1291615"/>
                  </a:lnTo>
                  <a:cubicBezTo>
                    <a:pt x="40581" y="1291615"/>
                    <a:pt x="0" y="1251034"/>
                    <a:pt x="0" y="1200974"/>
                  </a:cubicBezTo>
                  <a:lnTo>
                    <a:pt x="0" y="324600"/>
                  </a:lnTo>
                  <a:cubicBezTo>
                    <a:pt x="0" y="274540"/>
                    <a:pt x="40581" y="233959"/>
                    <a:pt x="90641" y="233959"/>
                  </a:cubicBezTo>
                  <a:lnTo>
                    <a:pt x="295820" y="233959"/>
                  </a:lnTo>
                  <a:lnTo>
                    <a:pt x="280351" y="182880"/>
                  </a:lnTo>
                  <a:cubicBezTo>
                    <a:pt x="280351" y="81878"/>
                    <a:pt x="403168" y="0"/>
                    <a:pt x="554671" y="0"/>
                  </a:cubicBezTo>
                  <a:cubicBezTo>
                    <a:pt x="492260" y="53861"/>
                    <a:pt x="461054" y="118370"/>
                    <a:pt x="461054" y="182880"/>
                  </a:cubicBezTo>
                  <a:lnTo>
                    <a:pt x="473581" y="233959"/>
                  </a:lnTo>
                  <a:lnTo>
                    <a:pt x="2286799" y="233959"/>
                  </a:lnTo>
                  <a:cubicBezTo>
                    <a:pt x="2336859" y="233959"/>
                    <a:pt x="2377440" y="274540"/>
                    <a:pt x="2377440" y="324600"/>
                  </a:cubicBezTo>
                  <a:lnTo>
                    <a:pt x="2377440" y="1200974"/>
                  </a:lnTo>
                  <a:cubicBezTo>
                    <a:pt x="2377440" y="1251034"/>
                    <a:pt x="2336859" y="1291615"/>
                    <a:pt x="2286799" y="1291615"/>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Rounded Corners 4">
              <a:extLst>
                <a:ext uri="{FF2B5EF4-FFF2-40B4-BE49-F238E27FC236}">
                  <a16:creationId xmlns:a16="http://schemas.microsoft.com/office/drawing/2014/main" id="{5C7B7CAE-C41A-AA03-1E0E-BE552BD0B13C}"/>
                </a:ext>
              </a:extLst>
            </p:cNvPr>
            <p:cNvSpPr/>
            <p:nvPr/>
          </p:nvSpPr>
          <p:spPr>
            <a:xfrm>
              <a:off x="710471" y="2092984"/>
              <a:ext cx="2377440" cy="106296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rtl="0"/>
              <a:r>
                <a:rPr lang="en-US" sz="2000" b="0" i="0" u="none" strike="noStrike" kern="1200" baseline="0" dirty="0">
                  <a:solidFill>
                    <a:schemeClr val="tx1"/>
                  </a:solidFill>
                  <a:latin typeface="Arial" panose="020B0604020202020204" pitchFamily="34" charset="0"/>
                </a:rPr>
                <a:t>What does ‘joking </a:t>
              </a:r>
              <a:br>
                <a:rPr lang="en-US" sz="2000" b="0" i="0" u="none" strike="noStrike" kern="1200" baseline="0" dirty="0">
                  <a:solidFill>
                    <a:schemeClr val="tx1"/>
                  </a:solidFill>
                  <a:latin typeface="Arial" panose="020B0604020202020204" pitchFamily="34" charset="0"/>
                </a:rPr>
              </a:br>
              <a:r>
                <a:rPr lang="en-US" sz="2000" b="0" i="0" u="none" strike="noStrike" kern="1200" baseline="0" dirty="0">
                  <a:solidFill>
                    <a:schemeClr val="tx1"/>
                  </a:solidFill>
                  <a:latin typeface="Arial" panose="020B0604020202020204" pitchFamily="34" charset="0"/>
                </a:rPr>
                <a:t>about’ mean?</a:t>
              </a:r>
            </a:p>
          </p:txBody>
        </p:sp>
      </p:grpSp>
      <p:grpSp>
        <p:nvGrpSpPr>
          <p:cNvPr id="13" name="Group 12">
            <a:extLst>
              <a:ext uri="{FF2B5EF4-FFF2-40B4-BE49-F238E27FC236}">
                <a16:creationId xmlns:a16="http://schemas.microsoft.com/office/drawing/2014/main" id="{1873B3DE-03F4-8502-A959-CBCE3E9A266C}"/>
              </a:ext>
              <a:ext uri="{C183D7F6-B498-43B3-948B-1728B52AA6E4}">
                <adec:decorative xmlns:adec="http://schemas.microsoft.com/office/drawing/2017/decorative" val="1"/>
              </a:ext>
            </a:extLst>
          </p:cNvPr>
          <p:cNvGrpSpPr/>
          <p:nvPr/>
        </p:nvGrpSpPr>
        <p:grpSpPr>
          <a:xfrm>
            <a:off x="6491063" y="1784327"/>
            <a:ext cx="2628224" cy="1542399"/>
            <a:chOff x="9095366" y="2083339"/>
            <a:chExt cx="2377440" cy="1301260"/>
          </a:xfrm>
        </p:grpSpPr>
        <p:sp>
          <p:nvSpPr>
            <p:cNvPr id="15" name="Freeform: Shape 14">
              <a:extLst>
                <a:ext uri="{FF2B5EF4-FFF2-40B4-BE49-F238E27FC236}">
                  <a16:creationId xmlns:a16="http://schemas.microsoft.com/office/drawing/2014/main" id="{C0F39C2B-7172-28EA-6A3C-A748E3D0EF5E}"/>
                </a:ext>
              </a:extLst>
            </p:cNvPr>
            <p:cNvSpPr/>
            <p:nvPr/>
          </p:nvSpPr>
          <p:spPr>
            <a:xfrm flipH="1" flipV="1">
              <a:off x="9095366" y="2092984"/>
              <a:ext cx="2377440" cy="1291615"/>
            </a:xfrm>
            <a:custGeom>
              <a:avLst/>
              <a:gdLst>
                <a:gd name="connsiteX0" fmla="*/ 2286799 w 2377440"/>
                <a:gd name="connsiteY0" fmla="*/ 1291615 h 1291615"/>
                <a:gd name="connsiteX1" fmla="*/ 90641 w 2377440"/>
                <a:gd name="connsiteY1" fmla="*/ 1291615 h 1291615"/>
                <a:gd name="connsiteX2" fmla="*/ 0 w 2377440"/>
                <a:gd name="connsiteY2" fmla="*/ 1200974 h 1291615"/>
                <a:gd name="connsiteX3" fmla="*/ 0 w 2377440"/>
                <a:gd name="connsiteY3" fmla="*/ 324600 h 1291615"/>
                <a:gd name="connsiteX4" fmla="*/ 90641 w 2377440"/>
                <a:gd name="connsiteY4" fmla="*/ 233959 h 1291615"/>
                <a:gd name="connsiteX5" fmla="*/ 295820 w 2377440"/>
                <a:gd name="connsiteY5" fmla="*/ 233959 h 1291615"/>
                <a:gd name="connsiteX6" fmla="*/ 280351 w 2377440"/>
                <a:gd name="connsiteY6" fmla="*/ 182880 h 1291615"/>
                <a:gd name="connsiteX7" fmla="*/ 554671 w 2377440"/>
                <a:gd name="connsiteY7" fmla="*/ 0 h 1291615"/>
                <a:gd name="connsiteX8" fmla="*/ 461054 w 2377440"/>
                <a:gd name="connsiteY8" fmla="*/ 182880 h 1291615"/>
                <a:gd name="connsiteX9" fmla="*/ 473581 w 2377440"/>
                <a:gd name="connsiteY9" fmla="*/ 233959 h 1291615"/>
                <a:gd name="connsiteX10" fmla="*/ 2286799 w 2377440"/>
                <a:gd name="connsiteY10" fmla="*/ 233959 h 1291615"/>
                <a:gd name="connsiteX11" fmla="*/ 2377440 w 2377440"/>
                <a:gd name="connsiteY11" fmla="*/ 324600 h 1291615"/>
                <a:gd name="connsiteX12" fmla="*/ 2377440 w 2377440"/>
                <a:gd name="connsiteY12" fmla="*/ 1200974 h 1291615"/>
                <a:gd name="connsiteX13" fmla="*/ 2286799 w 2377440"/>
                <a:gd name="connsiteY13" fmla="*/ 1291615 h 129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1291615">
                  <a:moveTo>
                    <a:pt x="2286799" y="1291615"/>
                  </a:moveTo>
                  <a:lnTo>
                    <a:pt x="90641" y="1291615"/>
                  </a:lnTo>
                  <a:cubicBezTo>
                    <a:pt x="40581" y="1291615"/>
                    <a:pt x="0" y="1251034"/>
                    <a:pt x="0" y="1200974"/>
                  </a:cubicBezTo>
                  <a:lnTo>
                    <a:pt x="0" y="324600"/>
                  </a:lnTo>
                  <a:cubicBezTo>
                    <a:pt x="0" y="274540"/>
                    <a:pt x="40581" y="233959"/>
                    <a:pt x="90641" y="233959"/>
                  </a:cubicBezTo>
                  <a:lnTo>
                    <a:pt x="295820" y="233959"/>
                  </a:lnTo>
                  <a:lnTo>
                    <a:pt x="280351" y="182880"/>
                  </a:lnTo>
                  <a:cubicBezTo>
                    <a:pt x="280351" y="81878"/>
                    <a:pt x="403168" y="0"/>
                    <a:pt x="554671" y="0"/>
                  </a:cubicBezTo>
                  <a:cubicBezTo>
                    <a:pt x="492260" y="53861"/>
                    <a:pt x="461054" y="118370"/>
                    <a:pt x="461054" y="182880"/>
                  </a:cubicBezTo>
                  <a:lnTo>
                    <a:pt x="473581" y="233959"/>
                  </a:lnTo>
                  <a:lnTo>
                    <a:pt x="2286799" y="233959"/>
                  </a:lnTo>
                  <a:cubicBezTo>
                    <a:pt x="2336859" y="233959"/>
                    <a:pt x="2377440" y="274540"/>
                    <a:pt x="2377440" y="324600"/>
                  </a:cubicBezTo>
                  <a:lnTo>
                    <a:pt x="2377440" y="1200974"/>
                  </a:lnTo>
                  <a:cubicBezTo>
                    <a:pt x="2377440" y="1251034"/>
                    <a:pt x="2336859" y="1291615"/>
                    <a:pt x="2286799" y="1291615"/>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Rounded Corners 13">
              <a:extLst>
                <a:ext uri="{FF2B5EF4-FFF2-40B4-BE49-F238E27FC236}">
                  <a16:creationId xmlns:a16="http://schemas.microsoft.com/office/drawing/2014/main" id="{8D30C908-3FCF-8CA9-6849-481B66B678A7}"/>
                </a:ext>
              </a:extLst>
            </p:cNvPr>
            <p:cNvSpPr/>
            <p:nvPr/>
          </p:nvSpPr>
          <p:spPr>
            <a:xfrm>
              <a:off x="9105011" y="2083339"/>
              <a:ext cx="2367795" cy="1072611"/>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rtl="0"/>
              <a:r>
                <a:rPr lang="en-US" sz="2000" b="0" i="0" u="none" strike="noStrike" kern="1200" baseline="0" dirty="0">
                  <a:solidFill>
                    <a:schemeClr val="tx1"/>
                  </a:solidFill>
                  <a:latin typeface="Arial" panose="020B0604020202020204" pitchFamily="34" charset="0"/>
                </a:rPr>
                <a:t>What does </a:t>
              </a:r>
              <a:br>
                <a:rPr lang="en-US" sz="2000" b="0" i="0" u="none" strike="noStrike" kern="1200" baseline="0" dirty="0">
                  <a:solidFill>
                    <a:schemeClr val="tx1"/>
                  </a:solidFill>
                  <a:latin typeface="Arial" panose="020B0604020202020204" pitchFamily="34" charset="0"/>
                </a:rPr>
              </a:br>
              <a:r>
                <a:rPr lang="en-US" sz="2000" b="0" i="0" u="none" strike="noStrike" kern="1200" baseline="0" dirty="0">
                  <a:solidFill>
                    <a:schemeClr val="tx1"/>
                  </a:solidFill>
                  <a:latin typeface="Arial" panose="020B0604020202020204" pitchFamily="34" charset="0"/>
                </a:rPr>
                <a:t>bullying mean?</a:t>
              </a:r>
            </a:p>
          </p:txBody>
        </p:sp>
      </p:grpSp>
    </p:spTree>
    <p:extLst>
      <p:ext uri="{BB962C8B-B14F-4D97-AF65-F5344CB8AC3E}">
        <p14:creationId xmlns:p14="http://schemas.microsoft.com/office/powerpoint/2010/main" val="96476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1415-3FA4-DCF8-3732-79AA745A1330}"/>
              </a:ext>
            </a:extLst>
          </p:cNvPr>
          <p:cNvSpPr>
            <a:spLocks noGrp="1"/>
          </p:cNvSpPr>
          <p:nvPr>
            <p:ph type="title"/>
          </p:nvPr>
        </p:nvSpPr>
        <p:spPr/>
        <p:txBody>
          <a:bodyPr/>
          <a:lstStyle/>
          <a:p>
            <a:r>
              <a:rPr lang="en-US" sz="3600"/>
              <a:t>What does ‘joking about’ and bullying mean?</a:t>
            </a:r>
          </a:p>
        </p:txBody>
      </p:sp>
      <p:grpSp>
        <p:nvGrpSpPr>
          <p:cNvPr id="19" name="Group 18">
            <a:extLst>
              <a:ext uri="{FF2B5EF4-FFF2-40B4-BE49-F238E27FC236}">
                <a16:creationId xmlns:a16="http://schemas.microsoft.com/office/drawing/2014/main" id="{509E50CB-2BE3-1640-2058-5EF246753C0D}"/>
              </a:ext>
              <a:ext uri="{C183D7F6-B498-43B3-948B-1728B52AA6E4}">
                <adec:decorative xmlns:adec="http://schemas.microsoft.com/office/drawing/2017/decorative" val="1"/>
              </a:ext>
            </a:extLst>
          </p:cNvPr>
          <p:cNvGrpSpPr/>
          <p:nvPr/>
        </p:nvGrpSpPr>
        <p:grpSpPr>
          <a:xfrm>
            <a:off x="4346804" y="1937095"/>
            <a:ext cx="3520440" cy="4278245"/>
            <a:chOff x="4346804" y="1936320"/>
            <a:chExt cx="3520440" cy="4278245"/>
          </a:xfrm>
        </p:grpSpPr>
        <p:sp>
          <p:nvSpPr>
            <p:cNvPr id="5" name="Rectangle 4">
              <a:extLst>
                <a:ext uri="{FF2B5EF4-FFF2-40B4-BE49-F238E27FC236}">
                  <a16:creationId xmlns:a16="http://schemas.microsoft.com/office/drawing/2014/main" id="{8EC905C6-B2A8-CBB8-3750-88E388C18B97}"/>
                </a:ext>
              </a:extLst>
            </p:cNvPr>
            <p:cNvSpPr/>
            <p:nvPr/>
          </p:nvSpPr>
          <p:spPr>
            <a:xfrm flipH="1">
              <a:off x="4346804" y="1936320"/>
              <a:ext cx="3520440" cy="15815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n-US" sz="2000">
                  <a:solidFill>
                    <a:schemeClr val="tx1"/>
                  </a:solidFill>
                  <a:cs typeface="Arial"/>
                </a:rPr>
                <a:t>Bullying is the repetitive, intentional hurting of one person or group by another person or group.</a:t>
              </a:r>
            </a:p>
          </p:txBody>
        </p:sp>
        <p:sp>
          <p:nvSpPr>
            <p:cNvPr id="14" name="Freeform: Shape 13">
              <a:extLst>
                <a:ext uri="{FF2B5EF4-FFF2-40B4-BE49-F238E27FC236}">
                  <a16:creationId xmlns:a16="http://schemas.microsoft.com/office/drawing/2014/main" id="{DEBC65E2-9FDD-94B7-05AD-DDF91772CB9F}"/>
                </a:ext>
              </a:extLst>
            </p:cNvPr>
            <p:cNvSpPr/>
            <p:nvPr/>
          </p:nvSpPr>
          <p:spPr>
            <a:xfrm flipH="1" flipV="1">
              <a:off x="4346804" y="1940129"/>
              <a:ext cx="3520440" cy="1777161"/>
            </a:xfrm>
            <a:custGeom>
              <a:avLst/>
              <a:gdLst>
                <a:gd name="connsiteX0" fmla="*/ 263602 w 3520440"/>
                <a:gd name="connsiteY0" fmla="*/ 1777161 h 1777161"/>
                <a:gd name="connsiteX1" fmla="*/ 3256838 w 3520440"/>
                <a:gd name="connsiteY1" fmla="*/ 1777161 h 1777161"/>
                <a:gd name="connsiteX2" fmla="*/ 3520440 w 3520440"/>
                <a:gd name="connsiteY2" fmla="*/ 1513559 h 1777161"/>
                <a:gd name="connsiteX3" fmla="*/ 3520440 w 3520440"/>
                <a:gd name="connsiteY3" fmla="*/ 459183 h 1777161"/>
                <a:gd name="connsiteX4" fmla="*/ 3256838 w 3520440"/>
                <a:gd name="connsiteY4" fmla="*/ 195581 h 1777161"/>
                <a:gd name="connsiteX5" fmla="*/ 649223 w 3520440"/>
                <a:gd name="connsiteY5" fmla="*/ 195581 h 1777161"/>
                <a:gd name="connsiteX6" fmla="*/ 646108 w 3520440"/>
                <a:gd name="connsiteY6" fmla="*/ 182880 h 1777161"/>
                <a:gd name="connsiteX7" fmla="*/ 739725 w 3520440"/>
                <a:gd name="connsiteY7" fmla="*/ 0 h 1777161"/>
                <a:gd name="connsiteX8" fmla="*/ 465405 w 3520440"/>
                <a:gd name="connsiteY8" fmla="*/ 182880 h 1777161"/>
                <a:gd name="connsiteX9" fmla="*/ 469252 w 3520440"/>
                <a:gd name="connsiteY9" fmla="*/ 195581 h 1777161"/>
                <a:gd name="connsiteX10" fmla="*/ 263602 w 3520440"/>
                <a:gd name="connsiteY10" fmla="*/ 195581 h 1777161"/>
                <a:gd name="connsiteX11" fmla="*/ 0 w 3520440"/>
                <a:gd name="connsiteY11" fmla="*/ 459183 h 1777161"/>
                <a:gd name="connsiteX12" fmla="*/ 0 w 3520440"/>
                <a:gd name="connsiteY12" fmla="*/ 1513559 h 1777161"/>
                <a:gd name="connsiteX13" fmla="*/ 263602 w 3520440"/>
                <a:gd name="connsiteY13" fmla="*/ 1777161 h 17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20440" h="1777161">
                  <a:moveTo>
                    <a:pt x="263602" y="1777161"/>
                  </a:moveTo>
                  <a:lnTo>
                    <a:pt x="3256838" y="1777161"/>
                  </a:lnTo>
                  <a:cubicBezTo>
                    <a:pt x="3402421" y="1777161"/>
                    <a:pt x="3520440" y="1659142"/>
                    <a:pt x="3520440" y="1513559"/>
                  </a:cubicBezTo>
                  <a:lnTo>
                    <a:pt x="3520440" y="459183"/>
                  </a:lnTo>
                  <a:cubicBezTo>
                    <a:pt x="3520440" y="313600"/>
                    <a:pt x="3402421" y="195581"/>
                    <a:pt x="3256838" y="195581"/>
                  </a:cubicBezTo>
                  <a:lnTo>
                    <a:pt x="649223" y="195581"/>
                  </a:lnTo>
                  <a:lnTo>
                    <a:pt x="646108" y="182880"/>
                  </a:lnTo>
                  <a:cubicBezTo>
                    <a:pt x="646108" y="118370"/>
                    <a:pt x="677314" y="53861"/>
                    <a:pt x="739725" y="0"/>
                  </a:cubicBezTo>
                  <a:cubicBezTo>
                    <a:pt x="588222" y="0"/>
                    <a:pt x="465405" y="81878"/>
                    <a:pt x="465405" y="182880"/>
                  </a:cubicBezTo>
                  <a:lnTo>
                    <a:pt x="469252" y="195581"/>
                  </a:lnTo>
                  <a:lnTo>
                    <a:pt x="263602" y="195581"/>
                  </a:lnTo>
                  <a:cubicBezTo>
                    <a:pt x="118019" y="195581"/>
                    <a:pt x="0" y="313600"/>
                    <a:pt x="0" y="459183"/>
                  </a:cubicBezTo>
                  <a:lnTo>
                    <a:pt x="0" y="1513559"/>
                  </a:lnTo>
                  <a:cubicBezTo>
                    <a:pt x="0" y="1659142"/>
                    <a:pt x="118019" y="1777161"/>
                    <a:pt x="263602" y="1777161"/>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EB713707-94F3-0090-E215-1C0D0E69D0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2252" y="3657600"/>
              <a:ext cx="1089544" cy="2556965"/>
            </a:xfrm>
            <a:prstGeom prst="rect">
              <a:avLst/>
            </a:prstGeom>
          </p:spPr>
        </p:pic>
      </p:grpSp>
      <p:grpSp>
        <p:nvGrpSpPr>
          <p:cNvPr id="22" name="Group 21">
            <a:extLst>
              <a:ext uri="{FF2B5EF4-FFF2-40B4-BE49-F238E27FC236}">
                <a16:creationId xmlns:a16="http://schemas.microsoft.com/office/drawing/2014/main" id="{715E7244-D918-E206-7661-683E212B2393}"/>
              </a:ext>
              <a:ext uri="{C183D7F6-B498-43B3-948B-1728B52AA6E4}">
                <adec:decorative xmlns:adec="http://schemas.microsoft.com/office/drawing/2017/decorative" val="1"/>
              </a:ext>
            </a:extLst>
          </p:cNvPr>
          <p:cNvGrpSpPr/>
          <p:nvPr/>
        </p:nvGrpSpPr>
        <p:grpSpPr>
          <a:xfrm>
            <a:off x="716794" y="1949019"/>
            <a:ext cx="3520440" cy="4329366"/>
            <a:chOff x="716794" y="1949019"/>
            <a:chExt cx="3520440" cy="4329366"/>
          </a:xfrm>
        </p:grpSpPr>
        <p:sp>
          <p:nvSpPr>
            <p:cNvPr id="4" name="Rectangle 3">
              <a:extLst>
                <a:ext uri="{FF2B5EF4-FFF2-40B4-BE49-F238E27FC236}">
                  <a16:creationId xmlns:a16="http://schemas.microsoft.com/office/drawing/2014/main" id="{4A42A308-91CC-E179-2AD1-D1C0C56132CE}"/>
                </a:ext>
              </a:extLst>
            </p:cNvPr>
            <p:cNvSpPr/>
            <p:nvPr/>
          </p:nvSpPr>
          <p:spPr>
            <a:xfrm>
              <a:off x="716794" y="1949019"/>
              <a:ext cx="3520440" cy="15815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n-US" sz="2000">
                  <a:solidFill>
                    <a:schemeClr val="tx1"/>
                  </a:solidFill>
                  <a:cs typeface="Arial"/>
                </a:rPr>
                <a:t>Joking about is the playful </a:t>
              </a:r>
              <a:br>
                <a:rPr lang="en-US" sz="2000">
                  <a:solidFill>
                    <a:schemeClr val="tx1"/>
                  </a:solidFill>
                  <a:cs typeface="Arial"/>
                </a:rPr>
              </a:br>
              <a:r>
                <a:rPr lang="en-US" sz="2000">
                  <a:solidFill>
                    <a:schemeClr val="tx1"/>
                  </a:solidFill>
                  <a:cs typeface="Arial"/>
                </a:rPr>
                <a:t>and friendly exchange of teasing remarks. It’s sometimes called ‘banter’.</a:t>
              </a:r>
            </a:p>
          </p:txBody>
        </p:sp>
        <p:sp>
          <p:nvSpPr>
            <p:cNvPr id="13" name="Freeform: Shape 12">
              <a:extLst>
                <a:ext uri="{FF2B5EF4-FFF2-40B4-BE49-F238E27FC236}">
                  <a16:creationId xmlns:a16="http://schemas.microsoft.com/office/drawing/2014/main" id="{C050C36F-8B1A-684E-C506-C5BA5BD67944}"/>
                </a:ext>
              </a:extLst>
            </p:cNvPr>
            <p:cNvSpPr/>
            <p:nvPr/>
          </p:nvSpPr>
          <p:spPr>
            <a:xfrm flipV="1">
              <a:off x="716794" y="1952829"/>
              <a:ext cx="3520440" cy="1777161"/>
            </a:xfrm>
            <a:custGeom>
              <a:avLst/>
              <a:gdLst>
                <a:gd name="connsiteX0" fmla="*/ 263602 w 3520440"/>
                <a:gd name="connsiteY0" fmla="*/ 1777161 h 1777161"/>
                <a:gd name="connsiteX1" fmla="*/ 3256838 w 3520440"/>
                <a:gd name="connsiteY1" fmla="*/ 1777161 h 1777161"/>
                <a:gd name="connsiteX2" fmla="*/ 3520440 w 3520440"/>
                <a:gd name="connsiteY2" fmla="*/ 1513559 h 1777161"/>
                <a:gd name="connsiteX3" fmla="*/ 3520440 w 3520440"/>
                <a:gd name="connsiteY3" fmla="*/ 459183 h 1777161"/>
                <a:gd name="connsiteX4" fmla="*/ 3256838 w 3520440"/>
                <a:gd name="connsiteY4" fmla="*/ 195581 h 1777161"/>
                <a:gd name="connsiteX5" fmla="*/ 649223 w 3520440"/>
                <a:gd name="connsiteY5" fmla="*/ 195581 h 1777161"/>
                <a:gd name="connsiteX6" fmla="*/ 646108 w 3520440"/>
                <a:gd name="connsiteY6" fmla="*/ 182880 h 1777161"/>
                <a:gd name="connsiteX7" fmla="*/ 739725 w 3520440"/>
                <a:gd name="connsiteY7" fmla="*/ 0 h 1777161"/>
                <a:gd name="connsiteX8" fmla="*/ 465405 w 3520440"/>
                <a:gd name="connsiteY8" fmla="*/ 182880 h 1777161"/>
                <a:gd name="connsiteX9" fmla="*/ 469252 w 3520440"/>
                <a:gd name="connsiteY9" fmla="*/ 195581 h 1777161"/>
                <a:gd name="connsiteX10" fmla="*/ 263602 w 3520440"/>
                <a:gd name="connsiteY10" fmla="*/ 195581 h 1777161"/>
                <a:gd name="connsiteX11" fmla="*/ 0 w 3520440"/>
                <a:gd name="connsiteY11" fmla="*/ 459183 h 1777161"/>
                <a:gd name="connsiteX12" fmla="*/ 0 w 3520440"/>
                <a:gd name="connsiteY12" fmla="*/ 1513559 h 1777161"/>
                <a:gd name="connsiteX13" fmla="*/ 263602 w 3520440"/>
                <a:gd name="connsiteY13" fmla="*/ 1777161 h 17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20440" h="1777161">
                  <a:moveTo>
                    <a:pt x="263602" y="1777161"/>
                  </a:moveTo>
                  <a:lnTo>
                    <a:pt x="3256838" y="1777161"/>
                  </a:lnTo>
                  <a:cubicBezTo>
                    <a:pt x="3402421" y="1777161"/>
                    <a:pt x="3520440" y="1659142"/>
                    <a:pt x="3520440" y="1513559"/>
                  </a:cubicBezTo>
                  <a:lnTo>
                    <a:pt x="3520440" y="459183"/>
                  </a:lnTo>
                  <a:cubicBezTo>
                    <a:pt x="3520440" y="313600"/>
                    <a:pt x="3402421" y="195581"/>
                    <a:pt x="3256838" y="195581"/>
                  </a:cubicBezTo>
                  <a:lnTo>
                    <a:pt x="649223" y="195581"/>
                  </a:lnTo>
                  <a:lnTo>
                    <a:pt x="646108" y="182880"/>
                  </a:lnTo>
                  <a:cubicBezTo>
                    <a:pt x="646108" y="118370"/>
                    <a:pt x="677314" y="53861"/>
                    <a:pt x="739725" y="0"/>
                  </a:cubicBezTo>
                  <a:cubicBezTo>
                    <a:pt x="588222" y="0"/>
                    <a:pt x="465405" y="81878"/>
                    <a:pt x="465405" y="182880"/>
                  </a:cubicBezTo>
                  <a:lnTo>
                    <a:pt x="469252" y="195581"/>
                  </a:lnTo>
                  <a:lnTo>
                    <a:pt x="263602" y="195581"/>
                  </a:lnTo>
                  <a:cubicBezTo>
                    <a:pt x="118019" y="195581"/>
                    <a:pt x="0" y="313600"/>
                    <a:pt x="0" y="459183"/>
                  </a:cubicBezTo>
                  <a:lnTo>
                    <a:pt x="0" y="1513559"/>
                  </a:lnTo>
                  <a:cubicBezTo>
                    <a:pt x="0" y="1659142"/>
                    <a:pt x="118019" y="1777161"/>
                    <a:pt x="263602" y="1777161"/>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descr="A cartoon of a child&#10;&#10;Description automatically generated">
              <a:extLst>
                <a:ext uri="{FF2B5EF4-FFF2-40B4-BE49-F238E27FC236}">
                  <a16:creationId xmlns:a16="http://schemas.microsoft.com/office/drawing/2014/main" id="{8E51ECC1-C3B9-2B7A-AF8E-09DAA8C304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64083" y="3718065"/>
              <a:ext cx="1425863" cy="2560320"/>
            </a:xfrm>
            <a:prstGeom prst="rect">
              <a:avLst/>
            </a:prstGeom>
          </p:spPr>
        </p:pic>
      </p:grpSp>
      <p:grpSp>
        <p:nvGrpSpPr>
          <p:cNvPr id="16" name="Group 15">
            <a:extLst>
              <a:ext uri="{FF2B5EF4-FFF2-40B4-BE49-F238E27FC236}">
                <a16:creationId xmlns:a16="http://schemas.microsoft.com/office/drawing/2014/main" id="{AF9E8666-EEC9-004A-D73B-E1F83399F4FE}"/>
              </a:ext>
              <a:ext uri="{C183D7F6-B498-43B3-948B-1728B52AA6E4}">
                <adec:decorative xmlns:adec="http://schemas.microsoft.com/office/drawing/2017/decorative" val="1"/>
              </a:ext>
            </a:extLst>
          </p:cNvPr>
          <p:cNvGrpSpPr/>
          <p:nvPr/>
        </p:nvGrpSpPr>
        <p:grpSpPr>
          <a:xfrm>
            <a:off x="7969811" y="1949019"/>
            <a:ext cx="3527443" cy="4289112"/>
            <a:chOff x="7969811" y="1949019"/>
            <a:chExt cx="3527443" cy="4289112"/>
          </a:xfrm>
        </p:grpSpPr>
        <p:sp>
          <p:nvSpPr>
            <p:cNvPr id="3" name="Rectangle 2">
              <a:extLst>
                <a:ext uri="{FF2B5EF4-FFF2-40B4-BE49-F238E27FC236}">
                  <a16:creationId xmlns:a16="http://schemas.microsoft.com/office/drawing/2014/main" id="{6CF1F9BA-82CB-DBCA-8FF5-98E57845396D}"/>
                </a:ext>
              </a:extLst>
            </p:cNvPr>
            <p:cNvSpPr/>
            <p:nvPr/>
          </p:nvSpPr>
          <p:spPr>
            <a:xfrm>
              <a:off x="7969811" y="1949020"/>
              <a:ext cx="3520440" cy="15815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n-US" sz="2000">
                  <a:solidFill>
                    <a:schemeClr val="tx1"/>
                  </a:solidFill>
                  <a:cs typeface="Arial"/>
                </a:rPr>
                <a:t>Bullying can be physical, verbal or psychological.</a:t>
              </a:r>
            </a:p>
            <a:p>
              <a:pPr algn="ctr"/>
              <a:r>
                <a:rPr lang="en-US" sz="2000">
                  <a:solidFill>
                    <a:schemeClr val="tx1"/>
                  </a:solidFill>
                  <a:cs typeface="Arial"/>
                </a:rPr>
                <a:t>It can happen face to face or online.</a:t>
              </a:r>
            </a:p>
          </p:txBody>
        </p:sp>
        <p:sp>
          <p:nvSpPr>
            <p:cNvPr id="15" name="Freeform: Shape 14">
              <a:extLst>
                <a:ext uri="{FF2B5EF4-FFF2-40B4-BE49-F238E27FC236}">
                  <a16:creationId xmlns:a16="http://schemas.microsoft.com/office/drawing/2014/main" id="{2F78F974-38C8-856D-D7E3-BE24A856C222}"/>
                </a:ext>
              </a:extLst>
            </p:cNvPr>
            <p:cNvSpPr/>
            <p:nvPr/>
          </p:nvSpPr>
          <p:spPr>
            <a:xfrm flipV="1">
              <a:off x="7976814" y="1949019"/>
              <a:ext cx="3520440" cy="1777161"/>
            </a:xfrm>
            <a:custGeom>
              <a:avLst/>
              <a:gdLst>
                <a:gd name="connsiteX0" fmla="*/ 263602 w 3520440"/>
                <a:gd name="connsiteY0" fmla="*/ 1777161 h 1777161"/>
                <a:gd name="connsiteX1" fmla="*/ 3256838 w 3520440"/>
                <a:gd name="connsiteY1" fmla="*/ 1777161 h 1777161"/>
                <a:gd name="connsiteX2" fmla="*/ 3520440 w 3520440"/>
                <a:gd name="connsiteY2" fmla="*/ 1513559 h 1777161"/>
                <a:gd name="connsiteX3" fmla="*/ 3520440 w 3520440"/>
                <a:gd name="connsiteY3" fmla="*/ 459183 h 1777161"/>
                <a:gd name="connsiteX4" fmla="*/ 3256838 w 3520440"/>
                <a:gd name="connsiteY4" fmla="*/ 195581 h 1777161"/>
                <a:gd name="connsiteX5" fmla="*/ 649223 w 3520440"/>
                <a:gd name="connsiteY5" fmla="*/ 195581 h 1777161"/>
                <a:gd name="connsiteX6" fmla="*/ 646108 w 3520440"/>
                <a:gd name="connsiteY6" fmla="*/ 182880 h 1777161"/>
                <a:gd name="connsiteX7" fmla="*/ 739725 w 3520440"/>
                <a:gd name="connsiteY7" fmla="*/ 0 h 1777161"/>
                <a:gd name="connsiteX8" fmla="*/ 465405 w 3520440"/>
                <a:gd name="connsiteY8" fmla="*/ 182880 h 1777161"/>
                <a:gd name="connsiteX9" fmla="*/ 469252 w 3520440"/>
                <a:gd name="connsiteY9" fmla="*/ 195581 h 1777161"/>
                <a:gd name="connsiteX10" fmla="*/ 263602 w 3520440"/>
                <a:gd name="connsiteY10" fmla="*/ 195581 h 1777161"/>
                <a:gd name="connsiteX11" fmla="*/ 0 w 3520440"/>
                <a:gd name="connsiteY11" fmla="*/ 459183 h 1777161"/>
                <a:gd name="connsiteX12" fmla="*/ 0 w 3520440"/>
                <a:gd name="connsiteY12" fmla="*/ 1513559 h 1777161"/>
                <a:gd name="connsiteX13" fmla="*/ 263602 w 3520440"/>
                <a:gd name="connsiteY13" fmla="*/ 1777161 h 17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20440" h="1777161">
                  <a:moveTo>
                    <a:pt x="263602" y="1777161"/>
                  </a:moveTo>
                  <a:lnTo>
                    <a:pt x="3256838" y="1777161"/>
                  </a:lnTo>
                  <a:cubicBezTo>
                    <a:pt x="3402421" y="1777161"/>
                    <a:pt x="3520440" y="1659142"/>
                    <a:pt x="3520440" y="1513559"/>
                  </a:cubicBezTo>
                  <a:lnTo>
                    <a:pt x="3520440" y="459183"/>
                  </a:lnTo>
                  <a:cubicBezTo>
                    <a:pt x="3520440" y="313600"/>
                    <a:pt x="3402421" y="195581"/>
                    <a:pt x="3256838" y="195581"/>
                  </a:cubicBezTo>
                  <a:lnTo>
                    <a:pt x="649223" y="195581"/>
                  </a:lnTo>
                  <a:lnTo>
                    <a:pt x="646108" y="182880"/>
                  </a:lnTo>
                  <a:cubicBezTo>
                    <a:pt x="646108" y="118370"/>
                    <a:pt x="677314" y="53861"/>
                    <a:pt x="739725" y="0"/>
                  </a:cubicBezTo>
                  <a:cubicBezTo>
                    <a:pt x="588222" y="0"/>
                    <a:pt x="465405" y="81878"/>
                    <a:pt x="465405" y="182880"/>
                  </a:cubicBezTo>
                  <a:lnTo>
                    <a:pt x="469252" y="195581"/>
                  </a:lnTo>
                  <a:lnTo>
                    <a:pt x="263602" y="195581"/>
                  </a:lnTo>
                  <a:cubicBezTo>
                    <a:pt x="118019" y="195581"/>
                    <a:pt x="0" y="313600"/>
                    <a:pt x="0" y="459183"/>
                  </a:cubicBezTo>
                  <a:lnTo>
                    <a:pt x="0" y="1513559"/>
                  </a:lnTo>
                  <a:cubicBezTo>
                    <a:pt x="0" y="1659142"/>
                    <a:pt x="118019" y="1777161"/>
                    <a:pt x="263602" y="1777161"/>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A cartoon of a child&#10;&#10;Description automatically generated">
              <a:extLst>
                <a:ext uri="{FF2B5EF4-FFF2-40B4-BE49-F238E27FC236}">
                  <a16:creationId xmlns:a16="http://schemas.microsoft.com/office/drawing/2014/main" id="{6FEB2630-8F3B-5D07-E297-24B15D0C6BA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75882" y="3540651"/>
              <a:ext cx="1122304" cy="2697480"/>
            </a:xfrm>
            <a:prstGeom prst="rect">
              <a:avLst/>
            </a:prstGeom>
          </p:spPr>
        </p:pic>
      </p:grpSp>
    </p:spTree>
    <p:extLst>
      <p:ext uri="{BB962C8B-B14F-4D97-AF65-F5344CB8AC3E}">
        <p14:creationId xmlns:p14="http://schemas.microsoft.com/office/powerpoint/2010/main" val="47639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1415-3FA4-DCF8-3732-79AA745A1330}"/>
              </a:ext>
            </a:extLst>
          </p:cNvPr>
          <p:cNvSpPr>
            <a:spLocks noGrp="1"/>
          </p:cNvSpPr>
          <p:nvPr>
            <p:ph type="title"/>
          </p:nvPr>
        </p:nvSpPr>
        <p:spPr/>
        <p:txBody>
          <a:bodyPr/>
          <a:lstStyle/>
          <a:p>
            <a:r>
              <a:rPr lang="en-US" sz="3600" dirty="0"/>
              <a:t>When does ‘joking about’ become bullying?</a:t>
            </a:r>
          </a:p>
        </p:txBody>
      </p:sp>
      <p:grpSp>
        <p:nvGrpSpPr>
          <p:cNvPr id="17" name="Group 16">
            <a:extLst>
              <a:ext uri="{FF2B5EF4-FFF2-40B4-BE49-F238E27FC236}">
                <a16:creationId xmlns:a16="http://schemas.microsoft.com/office/drawing/2014/main" id="{183BC280-8A1C-BA16-CDFB-00B3C86E1AE6}"/>
              </a:ext>
              <a:ext uri="{C183D7F6-B498-43B3-948B-1728B52AA6E4}">
                <adec:decorative xmlns:adec="http://schemas.microsoft.com/office/drawing/2017/decorative" val="1"/>
              </a:ext>
            </a:extLst>
          </p:cNvPr>
          <p:cNvGrpSpPr/>
          <p:nvPr/>
        </p:nvGrpSpPr>
        <p:grpSpPr>
          <a:xfrm>
            <a:off x="701749" y="1639853"/>
            <a:ext cx="5192692" cy="1288603"/>
            <a:chOff x="701749" y="1639853"/>
            <a:chExt cx="5192692" cy="1288603"/>
          </a:xfrm>
        </p:grpSpPr>
        <p:sp>
          <p:nvSpPr>
            <p:cNvPr id="28" name="TextBox 27">
              <a:extLst>
                <a:ext uri="{FF2B5EF4-FFF2-40B4-BE49-F238E27FC236}">
                  <a16:creationId xmlns:a16="http://schemas.microsoft.com/office/drawing/2014/main" id="{6DE03AB8-6E57-4E35-2904-CB29BB7CC7A9}"/>
                </a:ext>
              </a:extLst>
            </p:cNvPr>
            <p:cNvSpPr txBox="1"/>
            <p:nvPr/>
          </p:nvSpPr>
          <p:spPr>
            <a:xfrm>
              <a:off x="701749" y="1639853"/>
              <a:ext cx="4600910" cy="1077218"/>
            </a:xfrm>
            <a:prstGeom prst="rect">
              <a:avLst/>
            </a:prstGeom>
            <a:noFill/>
          </p:spPr>
          <p:txBody>
            <a:bodyPr wrap="square" rtlCol="0">
              <a:spAutoFit/>
            </a:bodyPr>
            <a:lstStyle/>
            <a:p>
              <a:pPr>
                <a:spcBef>
                  <a:spcPts val="300"/>
                </a:spcBef>
                <a:spcAft>
                  <a:spcPts val="300"/>
                </a:spcAft>
              </a:pPr>
              <a:r>
                <a:rPr lang="en-US" sz="1800" dirty="0">
                  <a:solidFill>
                    <a:schemeClr val="tx1"/>
                  </a:solidFill>
                </a:rPr>
                <a:t>Sort the statements into two categories:</a:t>
              </a:r>
            </a:p>
            <a:p>
              <a:pPr marL="285750" indent="-285750">
                <a:spcBef>
                  <a:spcPts val="300"/>
                </a:spcBef>
                <a:spcAft>
                  <a:spcPts val="300"/>
                </a:spcAft>
                <a:buSzPct val="90000"/>
                <a:buFont typeface="Arial" panose="020B0604020202020204" pitchFamily="34" charset="0"/>
                <a:buChar char="●"/>
              </a:pPr>
              <a:r>
                <a:rPr lang="en-US" sz="1800" dirty="0">
                  <a:solidFill>
                    <a:schemeClr val="tx1"/>
                  </a:solidFill>
                </a:rPr>
                <a:t>A positive statement about joking about.</a:t>
              </a:r>
            </a:p>
            <a:p>
              <a:pPr marL="285750" indent="-285750">
                <a:spcBef>
                  <a:spcPts val="300"/>
                </a:spcBef>
                <a:spcAft>
                  <a:spcPts val="300"/>
                </a:spcAft>
                <a:buSzPct val="90000"/>
                <a:buFont typeface="Arial" panose="020B0604020202020204" pitchFamily="34" charset="0"/>
                <a:buChar char="●"/>
              </a:pPr>
              <a:r>
                <a:rPr lang="en-US" sz="1800" dirty="0">
                  <a:solidFill>
                    <a:schemeClr val="tx1"/>
                  </a:solidFill>
                </a:rPr>
                <a:t>A negative statement about bullying.</a:t>
              </a:r>
            </a:p>
          </p:txBody>
        </p:sp>
        <p:grpSp>
          <p:nvGrpSpPr>
            <p:cNvPr id="16" name="Group 15">
              <a:extLst>
                <a:ext uri="{FF2B5EF4-FFF2-40B4-BE49-F238E27FC236}">
                  <a16:creationId xmlns:a16="http://schemas.microsoft.com/office/drawing/2014/main" id="{B22E51E5-2013-1C7C-0862-027732175DAE}"/>
                </a:ext>
              </a:extLst>
            </p:cNvPr>
            <p:cNvGrpSpPr/>
            <p:nvPr/>
          </p:nvGrpSpPr>
          <p:grpSpPr>
            <a:xfrm>
              <a:off x="5302659" y="1639853"/>
              <a:ext cx="591782" cy="591782"/>
              <a:chOff x="5302659" y="1639853"/>
              <a:chExt cx="591782" cy="591782"/>
            </a:xfrm>
          </p:grpSpPr>
          <p:sp>
            <p:nvSpPr>
              <p:cNvPr id="4" name="Oval 3">
                <a:extLst>
                  <a:ext uri="{FF2B5EF4-FFF2-40B4-BE49-F238E27FC236}">
                    <a16:creationId xmlns:a16="http://schemas.microsoft.com/office/drawing/2014/main" id="{8F175F77-FB7A-9707-C3C6-F28AD16114B9}"/>
                  </a:ext>
                </a:extLst>
              </p:cNvPr>
              <p:cNvSpPr/>
              <p:nvPr/>
            </p:nvSpPr>
            <p:spPr>
              <a:xfrm>
                <a:off x="5302659" y="1639853"/>
                <a:ext cx="591782" cy="591782"/>
              </a:xfrm>
              <a:prstGeom prst="ellipse">
                <a:avLst/>
              </a:prstGeom>
              <a:solidFill>
                <a:schemeClr val="accent5"/>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7743112C-862E-D243-1354-34BC83C03877}"/>
                  </a:ext>
                </a:extLst>
              </p:cNvPr>
              <p:cNvSpPr/>
              <p:nvPr/>
            </p:nvSpPr>
            <p:spPr>
              <a:xfrm>
                <a:off x="5439429" y="1744892"/>
                <a:ext cx="339742" cy="335801"/>
              </a:xfrm>
              <a:custGeom>
                <a:avLst/>
                <a:gdLst>
                  <a:gd name="connsiteX0" fmla="*/ 236732 w 447432"/>
                  <a:gd name="connsiteY0" fmla="*/ 132 h 442242"/>
                  <a:gd name="connsiteX1" fmla="*/ 290182 w 447432"/>
                  <a:gd name="connsiteY1" fmla="*/ 69933 h 442242"/>
                  <a:gd name="connsiteX2" fmla="*/ 283186 w 447432"/>
                  <a:gd name="connsiteY2" fmla="*/ 153456 h 442242"/>
                  <a:gd name="connsiteX3" fmla="*/ 284781 w 447432"/>
                  <a:gd name="connsiteY3" fmla="*/ 155573 h 442242"/>
                  <a:gd name="connsiteX4" fmla="*/ 400378 w 447432"/>
                  <a:gd name="connsiteY4" fmla="*/ 155573 h 442242"/>
                  <a:gd name="connsiteX5" fmla="*/ 439648 w 447432"/>
                  <a:gd name="connsiteY5" fmla="*/ 197574 h 442242"/>
                  <a:gd name="connsiteX6" fmla="*/ 428397 w 447432"/>
                  <a:gd name="connsiteY6" fmla="*/ 233517 h 442242"/>
                  <a:gd name="connsiteX7" fmla="*/ 428699 w 447432"/>
                  <a:gd name="connsiteY7" fmla="*/ 237073 h 442242"/>
                  <a:gd name="connsiteX8" fmla="*/ 446884 w 447432"/>
                  <a:gd name="connsiteY8" fmla="*/ 277219 h 442242"/>
                  <a:gd name="connsiteX9" fmla="*/ 418626 w 447432"/>
                  <a:gd name="connsiteY9" fmla="*/ 305915 h 442242"/>
                  <a:gd name="connsiteX10" fmla="*/ 417511 w 447432"/>
                  <a:gd name="connsiteY10" fmla="*/ 311045 h 442242"/>
                  <a:gd name="connsiteX11" fmla="*/ 421661 w 447432"/>
                  <a:gd name="connsiteY11" fmla="*/ 347593 h 442242"/>
                  <a:gd name="connsiteX12" fmla="*/ 398074 w 447432"/>
                  <a:gd name="connsiteY12" fmla="*/ 368343 h 442242"/>
                  <a:gd name="connsiteX13" fmla="*/ 395050 w 447432"/>
                  <a:gd name="connsiteY13" fmla="*/ 373286 h 442242"/>
                  <a:gd name="connsiteX14" fmla="*/ 385113 w 447432"/>
                  <a:gd name="connsiteY14" fmla="*/ 418509 h 442242"/>
                  <a:gd name="connsiteX15" fmla="*/ 345291 w 447432"/>
                  <a:gd name="connsiteY15" fmla="*/ 434870 h 442242"/>
                  <a:gd name="connsiteX16" fmla="*/ 169100 w 447432"/>
                  <a:gd name="connsiteY16" fmla="*/ 434870 h 442242"/>
                  <a:gd name="connsiteX17" fmla="*/ 129278 w 447432"/>
                  <a:gd name="connsiteY17" fmla="*/ 411419 h 442242"/>
                  <a:gd name="connsiteX18" fmla="*/ 129278 w 447432"/>
                  <a:gd name="connsiteY18" fmla="*/ 429333 h 442242"/>
                  <a:gd name="connsiteX19" fmla="*/ 116369 w 447432"/>
                  <a:gd name="connsiteY19" fmla="*/ 442242 h 442242"/>
                  <a:gd name="connsiteX20" fmla="*/ 12909 w 447432"/>
                  <a:gd name="connsiteY20" fmla="*/ 442242 h 442242"/>
                  <a:gd name="connsiteX21" fmla="*/ 0 w 447432"/>
                  <a:gd name="connsiteY21" fmla="*/ 429333 h 442242"/>
                  <a:gd name="connsiteX22" fmla="*/ 0 w 447432"/>
                  <a:gd name="connsiteY22" fmla="*/ 198231 h 442242"/>
                  <a:gd name="connsiteX23" fmla="*/ 12909 w 447432"/>
                  <a:gd name="connsiteY23" fmla="*/ 185322 h 442242"/>
                  <a:gd name="connsiteX24" fmla="*/ 116369 w 447432"/>
                  <a:gd name="connsiteY24" fmla="*/ 185322 h 442242"/>
                  <a:gd name="connsiteX25" fmla="*/ 129278 w 447432"/>
                  <a:gd name="connsiteY25" fmla="*/ 198231 h 442242"/>
                  <a:gd name="connsiteX26" fmla="*/ 129278 w 447432"/>
                  <a:gd name="connsiteY26" fmla="*/ 204133 h 442242"/>
                  <a:gd name="connsiteX27" fmla="*/ 190372 w 447432"/>
                  <a:gd name="connsiteY27" fmla="*/ 128316 h 442242"/>
                  <a:gd name="connsiteX28" fmla="*/ 195825 w 447432"/>
                  <a:gd name="connsiteY28" fmla="*/ 49767 h 442242"/>
                  <a:gd name="connsiteX29" fmla="*/ 236732 w 447432"/>
                  <a:gd name="connsiteY29" fmla="*/ 132 h 4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7432" h="442242">
                    <a:moveTo>
                      <a:pt x="236732" y="132"/>
                    </a:moveTo>
                    <a:cubicBezTo>
                      <a:pt x="260193" y="2312"/>
                      <a:pt x="283102" y="30132"/>
                      <a:pt x="290182" y="69933"/>
                    </a:cubicBezTo>
                    <a:cubicBezTo>
                      <a:pt x="296376" y="104687"/>
                      <a:pt x="285938" y="144019"/>
                      <a:pt x="283186" y="153456"/>
                    </a:cubicBezTo>
                    <a:cubicBezTo>
                      <a:pt x="282883" y="154520"/>
                      <a:pt x="283676" y="155573"/>
                      <a:pt x="284781" y="155573"/>
                    </a:cubicBezTo>
                    <a:lnTo>
                      <a:pt x="400378" y="155573"/>
                    </a:lnTo>
                    <a:cubicBezTo>
                      <a:pt x="417281" y="155573"/>
                      <a:pt x="439106" y="168659"/>
                      <a:pt x="439648" y="197574"/>
                    </a:cubicBezTo>
                    <a:cubicBezTo>
                      <a:pt x="440055" y="218940"/>
                      <a:pt x="432411" y="229472"/>
                      <a:pt x="428397" y="233517"/>
                    </a:cubicBezTo>
                    <a:cubicBezTo>
                      <a:pt x="427344" y="234571"/>
                      <a:pt x="427500" y="236187"/>
                      <a:pt x="428699" y="237073"/>
                    </a:cubicBezTo>
                    <a:cubicBezTo>
                      <a:pt x="444549" y="248814"/>
                      <a:pt x="449168" y="263799"/>
                      <a:pt x="446884" y="277219"/>
                    </a:cubicBezTo>
                    <a:cubicBezTo>
                      <a:pt x="444017" y="294132"/>
                      <a:pt x="425665" y="302766"/>
                      <a:pt x="418626" y="305915"/>
                    </a:cubicBezTo>
                    <a:cubicBezTo>
                      <a:pt x="416635" y="306811"/>
                      <a:pt x="416478" y="309116"/>
                      <a:pt x="417511" y="311045"/>
                    </a:cubicBezTo>
                    <a:cubicBezTo>
                      <a:pt x="421692" y="318834"/>
                      <a:pt x="427344" y="335101"/>
                      <a:pt x="421661" y="347593"/>
                    </a:cubicBezTo>
                    <a:cubicBezTo>
                      <a:pt x="415978" y="360085"/>
                      <a:pt x="404341" y="366195"/>
                      <a:pt x="398074" y="368343"/>
                    </a:cubicBezTo>
                    <a:cubicBezTo>
                      <a:pt x="396009" y="369052"/>
                      <a:pt x="394560" y="371159"/>
                      <a:pt x="395050" y="373286"/>
                    </a:cubicBezTo>
                    <a:cubicBezTo>
                      <a:pt x="398199" y="386873"/>
                      <a:pt x="395478" y="407602"/>
                      <a:pt x="385113" y="418509"/>
                    </a:cubicBezTo>
                    <a:cubicBezTo>
                      <a:pt x="371568" y="432763"/>
                      <a:pt x="345291" y="434870"/>
                      <a:pt x="345291" y="434870"/>
                    </a:cubicBezTo>
                    <a:lnTo>
                      <a:pt x="169100" y="434870"/>
                    </a:lnTo>
                    <a:cubicBezTo>
                      <a:pt x="142917" y="434870"/>
                      <a:pt x="129278" y="411419"/>
                      <a:pt x="129278" y="411419"/>
                    </a:cubicBezTo>
                    <a:lnTo>
                      <a:pt x="129278" y="429333"/>
                    </a:lnTo>
                    <a:cubicBezTo>
                      <a:pt x="129278" y="436462"/>
                      <a:pt x="123499" y="442242"/>
                      <a:pt x="116369" y="442242"/>
                    </a:cubicBezTo>
                    <a:lnTo>
                      <a:pt x="12909" y="442242"/>
                    </a:lnTo>
                    <a:cubicBezTo>
                      <a:pt x="5780" y="442242"/>
                      <a:pt x="0" y="436462"/>
                      <a:pt x="0" y="429333"/>
                    </a:cubicBezTo>
                    <a:lnTo>
                      <a:pt x="0" y="198231"/>
                    </a:lnTo>
                    <a:cubicBezTo>
                      <a:pt x="0" y="191102"/>
                      <a:pt x="5780" y="185322"/>
                      <a:pt x="12909" y="185322"/>
                    </a:cubicBezTo>
                    <a:lnTo>
                      <a:pt x="116369" y="185322"/>
                    </a:lnTo>
                    <a:cubicBezTo>
                      <a:pt x="123499" y="185322"/>
                      <a:pt x="129278" y="191102"/>
                      <a:pt x="129278" y="198231"/>
                    </a:cubicBezTo>
                    <a:lnTo>
                      <a:pt x="129278" y="204133"/>
                    </a:lnTo>
                    <a:cubicBezTo>
                      <a:pt x="159277" y="188315"/>
                      <a:pt x="182103" y="151068"/>
                      <a:pt x="190372" y="128316"/>
                    </a:cubicBezTo>
                    <a:cubicBezTo>
                      <a:pt x="196920" y="110318"/>
                      <a:pt x="196378" y="76492"/>
                      <a:pt x="195825" y="49767"/>
                    </a:cubicBezTo>
                    <a:cubicBezTo>
                      <a:pt x="195273" y="23041"/>
                      <a:pt x="213270" y="-2047"/>
                      <a:pt x="236732" y="132"/>
                    </a:cubicBezTo>
                    <a:close/>
                  </a:path>
                </a:pathLst>
              </a:custGeom>
              <a:solidFill>
                <a:schemeClr val="bg1"/>
              </a:solidFill>
              <a:ln w="9525" cap="flat">
                <a:solidFill>
                  <a:schemeClr val="accent1"/>
                </a:solidFill>
                <a:prstDash val="solid"/>
                <a:miter/>
              </a:ln>
            </p:spPr>
            <p:txBody>
              <a:bodyPr rtlCol="0" anchor="ctr"/>
              <a:lstStyle/>
              <a:p>
                <a:endParaRPr lang="en-IN" dirty="0"/>
              </a:p>
            </p:txBody>
          </p:sp>
        </p:grpSp>
        <p:grpSp>
          <p:nvGrpSpPr>
            <p:cNvPr id="15" name="Group 14">
              <a:extLst>
                <a:ext uri="{FF2B5EF4-FFF2-40B4-BE49-F238E27FC236}">
                  <a16:creationId xmlns:a16="http://schemas.microsoft.com/office/drawing/2014/main" id="{B2227546-A37E-D07A-FB96-2949869191D5}"/>
                </a:ext>
              </a:extLst>
            </p:cNvPr>
            <p:cNvGrpSpPr/>
            <p:nvPr/>
          </p:nvGrpSpPr>
          <p:grpSpPr>
            <a:xfrm>
              <a:off x="5302659" y="2336674"/>
              <a:ext cx="591782" cy="591782"/>
              <a:chOff x="5302659" y="2336674"/>
              <a:chExt cx="591782" cy="591782"/>
            </a:xfrm>
          </p:grpSpPr>
          <p:sp>
            <p:nvSpPr>
              <p:cNvPr id="13" name="Oval 12">
                <a:extLst>
                  <a:ext uri="{FF2B5EF4-FFF2-40B4-BE49-F238E27FC236}">
                    <a16:creationId xmlns:a16="http://schemas.microsoft.com/office/drawing/2014/main" id="{90E1AFC6-9243-F40A-2B6E-E6D941418B9E}"/>
                  </a:ext>
                </a:extLst>
              </p:cNvPr>
              <p:cNvSpPr/>
              <p:nvPr/>
            </p:nvSpPr>
            <p:spPr>
              <a:xfrm>
                <a:off x="5302659" y="2336674"/>
                <a:ext cx="591782" cy="591782"/>
              </a:xfrm>
              <a:prstGeom prst="ellipse">
                <a:avLst/>
              </a:prstGeom>
              <a:solidFill>
                <a:srgbClr val="FF2882"/>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1128E292-42DE-748A-C23F-F2C776C60710}"/>
                  </a:ext>
                </a:extLst>
              </p:cNvPr>
              <p:cNvSpPr/>
              <p:nvPr/>
            </p:nvSpPr>
            <p:spPr>
              <a:xfrm flipV="1">
                <a:off x="5439801" y="2471894"/>
                <a:ext cx="339742" cy="335801"/>
              </a:xfrm>
              <a:custGeom>
                <a:avLst/>
                <a:gdLst>
                  <a:gd name="connsiteX0" fmla="*/ 236732 w 447432"/>
                  <a:gd name="connsiteY0" fmla="*/ 132 h 442242"/>
                  <a:gd name="connsiteX1" fmla="*/ 290182 w 447432"/>
                  <a:gd name="connsiteY1" fmla="*/ 69933 h 442242"/>
                  <a:gd name="connsiteX2" fmla="*/ 283186 w 447432"/>
                  <a:gd name="connsiteY2" fmla="*/ 153456 h 442242"/>
                  <a:gd name="connsiteX3" fmla="*/ 284781 w 447432"/>
                  <a:gd name="connsiteY3" fmla="*/ 155573 h 442242"/>
                  <a:gd name="connsiteX4" fmla="*/ 400378 w 447432"/>
                  <a:gd name="connsiteY4" fmla="*/ 155573 h 442242"/>
                  <a:gd name="connsiteX5" fmla="*/ 439648 w 447432"/>
                  <a:gd name="connsiteY5" fmla="*/ 197574 h 442242"/>
                  <a:gd name="connsiteX6" fmla="*/ 428397 w 447432"/>
                  <a:gd name="connsiteY6" fmla="*/ 233517 h 442242"/>
                  <a:gd name="connsiteX7" fmla="*/ 428699 w 447432"/>
                  <a:gd name="connsiteY7" fmla="*/ 237073 h 442242"/>
                  <a:gd name="connsiteX8" fmla="*/ 446884 w 447432"/>
                  <a:gd name="connsiteY8" fmla="*/ 277219 h 442242"/>
                  <a:gd name="connsiteX9" fmla="*/ 418626 w 447432"/>
                  <a:gd name="connsiteY9" fmla="*/ 305915 h 442242"/>
                  <a:gd name="connsiteX10" fmla="*/ 417511 w 447432"/>
                  <a:gd name="connsiteY10" fmla="*/ 311045 h 442242"/>
                  <a:gd name="connsiteX11" fmla="*/ 421661 w 447432"/>
                  <a:gd name="connsiteY11" fmla="*/ 347593 h 442242"/>
                  <a:gd name="connsiteX12" fmla="*/ 398074 w 447432"/>
                  <a:gd name="connsiteY12" fmla="*/ 368343 h 442242"/>
                  <a:gd name="connsiteX13" fmla="*/ 395050 w 447432"/>
                  <a:gd name="connsiteY13" fmla="*/ 373286 h 442242"/>
                  <a:gd name="connsiteX14" fmla="*/ 385113 w 447432"/>
                  <a:gd name="connsiteY14" fmla="*/ 418509 h 442242"/>
                  <a:gd name="connsiteX15" fmla="*/ 345291 w 447432"/>
                  <a:gd name="connsiteY15" fmla="*/ 434870 h 442242"/>
                  <a:gd name="connsiteX16" fmla="*/ 169100 w 447432"/>
                  <a:gd name="connsiteY16" fmla="*/ 434870 h 442242"/>
                  <a:gd name="connsiteX17" fmla="*/ 129278 w 447432"/>
                  <a:gd name="connsiteY17" fmla="*/ 411419 h 442242"/>
                  <a:gd name="connsiteX18" fmla="*/ 129278 w 447432"/>
                  <a:gd name="connsiteY18" fmla="*/ 429333 h 442242"/>
                  <a:gd name="connsiteX19" fmla="*/ 116369 w 447432"/>
                  <a:gd name="connsiteY19" fmla="*/ 442242 h 442242"/>
                  <a:gd name="connsiteX20" fmla="*/ 12909 w 447432"/>
                  <a:gd name="connsiteY20" fmla="*/ 442242 h 442242"/>
                  <a:gd name="connsiteX21" fmla="*/ 0 w 447432"/>
                  <a:gd name="connsiteY21" fmla="*/ 429333 h 442242"/>
                  <a:gd name="connsiteX22" fmla="*/ 0 w 447432"/>
                  <a:gd name="connsiteY22" fmla="*/ 198231 h 442242"/>
                  <a:gd name="connsiteX23" fmla="*/ 12909 w 447432"/>
                  <a:gd name="connsiteY23" fmla="*/ 185322 h 442242"/>
                  <a:gd name="connsiteX24" fmla="*/ 116369 w 447432"/>
                  <a:gd name="connsiteY24" fmla="*/ 185322 h 442242"/>
                  <a:gd name="connsiteX25" fmla="*/ 129278 w 447432"/>
                  <a:gd name="connsiteY25" fmla="*/ 198231 h 442242"/>
                  <a:gd name="connsiteX26" fmla="*/ 129278 w 447432"/>
                  <a:gd name="connsiteY26" fmla="*/ 204133 h 442242"/>
                  <a:gd name="connsiteX27" fmla="*/ 190372 w 447432"/>
                  <a:gd name="connsiteY27" fmla="*/ 128316 h 442242"/>
                  <a:gd name="connsiteX28" fmla="*/ 195825 w 447432"/>
                  <a:gd name="connsiteY28" fmla="*/ 49767 h 442242"/>
                  <a:gd name="connsiteX29" fmla="*/ 236732 w 447432"/>
                  <a:gd name="connsiteY29" fmla="*/ 132 h 4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7432" h="442242">
                    <a:moveTo>
                      <a:pt x="236732" y="132"/>
                    </a:moveTo>
                    <a:cubicBezTo>
                      <a:pt x="260193" y="2312"/>
                      <a:pt x="283102" y="30132"/>
                      <a:pt x="290182" y="69933"/>
                    </a:cubicBezTo>
                    <a:cubicBezTo>
                      <a:pt x="296376" y="104687"/>
                      <a:pt x="285938" y="144019"/>
                      <a:pt x="283186" y="153456"/>
                    </a:cubicBezTo>
                    <a:cubicBezTo>
                      <a:pt x="282883" y="154520"/>
                      <a:pt x="283676" y="155573"/>
                      <a:pt x="284781" y="155573"/>
                    </a:cubicBezTo>
                    <a:lnTo>
                      <a:pt x="400378" y="155573"/>
                    </a:lnTo>
                    <a:cubicBezTo>
                      <a:pt x="417281" y="155573"/>
                      <a:pt x="439106" y="168659"/>
                      <a:pt x="439648" y="197574"/>
                    </a:cubicBezTo>
                    <a:cubicBezTo>
                      <a:pt x="440055" y="218940"/>
                      <a:pt x="432411" y="229472"/>
                      <a:pt x="428397" y="233517"/>
                    </a:cubicBezTo>
                    <a:cubicBezTo>
                      <a:pt x="427344" y="234571"/>
                      <a:pt x="427500" y="236187"/>
                      <a:pt x="428699" y="237073"/>
                    </a:cubicBezTo>
                    <a:cubicBezTo>
                      <a:pt x="444549" y="248814"/>
                      <a:pt x="449168" y="263799"/>
                      <a:pt x="446884" y="277219"/>
                    </a:cubicBezTo>
                    <a:cubicBezTo>
                      <a:pt x="444017" y="294132"/>
                      <a:pt x="425665" y="302766"/>
                      <a:pt x="418626" y="305915"/>
                    </a:cubicBezTo>
                    <a:cubicBezTo>
                      <a:pt x="416635" y="306811"/>
                      <a:pt x="416478" y="309116"/>
                      <a:pt x="417511" y="311045"/>
                    </a:cubicBezTo>
                    <a:cubicBezTo>
                      <a:pt x="421692" y="318834"/>
                      <a:pt x="427344" y="335101"/>
                      <a:pt x="421661" y="347593"/>
                    </a:cubicBezTo>
                    <a:cubicBezTo>
                      <a:pt x="415978" y="360085"/>
                      <a:pt x="404341" y="366195"/>
                      <a:pt x="398074" y="368343"/>
                    </a:cubicBezTo>
                    <a:cubicBezTo>
                      <a:pt x="396009" y="369052"/>
                      <a:pt x="394560" y="371159"/>
                      <a:pt x="395050" y="373286"/>
                    </a:cubicBezTo>
                    <a:cubicBezTo>
                      <a:pt x="398199" y="386873"/>
                      <a:pt x="395478" y="407602"/>
                      <a:pt x="385113" y="418509"/>
                    </a:cubicBezTo>
                    <a:cubicBezTo>
                      <a:pt x="371568" y="432763"/>
                      <a:pt x="345291" y="434870"/>
                      <a:pt x="345291" y="434870"/>
                    </a:cubicBezTo>
                    <a:lnTo>
                      <a:pt x="169100" y="434870"/>
                    </a:lnTo>
                    <a:cubicBezTo>
                      <a:pt x="142917" y="434870"/>
                      <a:pt x="129278" y="411419"/>
                      <a:pt x="129278" y="411419"/>
                    </a:cubicBezTo>
                    <a:lnTo>
                      <a:pt x="129278" y="429333"/>
                    </a:lnTo>
                    <a:cubicBezTo>
                      <a:pt x="129278" y="436462"/>
                      <a:pt x="123499" y="442242"/>
                      <a:pt x="116369" y="442242"/>
                    </a:cubicBezTo>
                    <a:lnTo>
                      <a:pt x="12909" y="442242"/>
                    </a:lnTo>
                    <a:cubicBezTo>
                      <a:pt x="5780" y="442242"/>
                      <a:pt x="0" y="436462"/>
                      <a:pt x="0" y="429333"/>
                    </a:cubicBezTo>
                    <a:lnTo>
                      <a:pt x="0" y="198231"/>
                    </a:lnTo>
                    <a:cubicBezTo>
                      <a:pt x="0" y="191102"/>
                      <a:pt x="5780" y="185322"/>
                      <a:pt x="12909" y="185322"/>
                    </a:cubicBezTo>
                    <a:lnTo>
                      <a:pt x="116369" y="185322"/>
                    </a:lnTo>
                    <a:cubicBezTo>
                      <a:pt x="123499" y="185322"/>
                      <a:pt x="129278" y="191102"/>
                      <a:pt x="129278" y="198231"/>
                    </a:cubicBezTo>
                    <a:lnTo>
                      <a:pt x="129278" y="204133"/>
                    </a:lnTo>
                    <a:cubicBezTo>
                      <a:pt x="159277" y="188315"/>
                      <a:pt x="182103" y="151068"/>
                      <a:pt x="190372" y="128316"/>
                    </a:cubicBezTo>
                    <a:cubicBezTo>
                      <a:pt x="196920" y="110318"/>
                      <a:pt x="196378" y="76492"/>
                      <a:pt x="195825" y="49767"/>
                    </a:cubicBezTo>
                    <a:cubicBezTo>
                      <a:pt x="195273" y="23041"/>
                      <a:pt x="213270" y="-2047"/>
                      <a:pt x="236732" y="132"/>
                    </a:cubicBezTo>
                    <a:close/>
                  </a:path>
                </a:pathLst>
              </a:custGeom>
              <a:solidFill>
                <a:schemeClr val="bg1"/>
              </a:solidFill>
              <a:ln w="9525" cap="flat">
                <a:solidFill>
                  <a:schemeClr val="accent1"/>
                </a:solidFill>
                <a:prstDash val="solid"/>
                <a:miter/>
              </a:ln>
            </p:spPr>
            <p:txBody>
              <a:bodyPr rtlCol="0" anchor="ctr"/>
              <a:lstStyle/>
              <a:p>
                <a:endParaRPr lang="en-IN"/>
              </a:p>
            </p:txBody>
          </p:sp>
        </p:grpSp>
      </p:grpSp>
      <p:sp>
        <p:nvSpPr>
          <p:cNvPr id="10" name="Freeform: Shape 9">
            <a:extLst>
              <a:ext uri="{FF2B5EF4-FFF2-40B4-BE49-F238E27FC236}">
                <a16:creationId xmlns:a16="http://schemas.microsoft.com/office/drawing/2014/main" id="{ECCE2971-97A0-4217-D6C5-F4DEE7976F2C}"/>
              </a:ext>
            </a:extLst>
          </p:cNvPr>
          <p:cNvSpPr/>
          <p:nvPr/>
        </p:nvSpPr>
        <p:spPr>
          <a:xfrm flipH="1">
            <a:off x="289966" y="3120449"/>
            <a:ext cx="1634312" cy="798485"/>
          </a:xfrm>
          <a:custGeom>
            <a:avLst/>
            <a:gdLst>
              <a:gd name="connsiteX0" fmla="*/ 159778 w 2191670"/>
              <a:gd name="connsiteY0" fmla="*/ 0 h 1168021"/>
              <a:gd name="connsiteX1" fmla="*/ 2031892 w 2191670"/>
              <a:gd name="connsiteY1" fmla="*/ 0 h 1168021"/>
              <a:gd name="connsiteX2" fmla="*/ 2191670 w 2191670"/>
              <a:gd name="connsiteY2" fmla="*/ 159778 h 1168021"/>
              <a:gd name="connsiteX3" fmla="*/ 2191670 w 2191670"/>
              <a:gd name="connsiteY3" fmla="*/ 798871 h 1168021"/>
              <a:gd name="connsiteX4" fmla="*/ 2031892 w 2191670"/>
              <a:gd name="connsiteY4" fmla="*/ 958649 h 1168021"/>
              <a:gd name="connsiteX5" fmla="*/ 1008715 w 2191670"/>
              <a:gd name="connsiteY5" fmla="*/ 958649 h 1168021"/>
              <a:gd name="connsiteX6" fmla="*/ 1002218 w 2191670"/>
              <a:gd name="connsiteY6" fmla="*/ 985141 h 1168021"/>
              <a:gd name="connsiteX7" fmla="*/ 1095835 w 2191670"/>
              <a:gd name="connsiteY7" fmla="*/ 1168021 h 1168021"/>
              <a:gd name="connsiteX8" fmla="*/ 821515 w 2191670"/>
              <a:gd name="connsiteY8" fmla="*/ 985141 h 1168021"/>
              <a:gd name="connsiteX9" fmla="*/ 829538 w 2191670"/>
              <a:gd name="connsiteY9" fmla="*/ 958649 h 1168021"/>
              <a:gd name="connsiteX10" fmla="*/ 159778 w 2191670"/>
              <a:gd name="connsiteY10" fmla="*/ 958649 h 1168021"/>
              <a:gd name="connsiteX11" fmla="*/ 0 w 2191670"/>
              <a:gd name="connsiteY11" fmla="*/ 798871 h 1168021"/>
              <a:gd name="connsiteX12" fmla="*/ 0 w 2191670"/>
              <a:gd name="connsiteY12" fmla="*/ 159778 h 1168021"/>
              <a:gd name="connsiteX13" fmla="*/ 159778 w 2191670"/>
              <a:gd name="connsiteY13" fmla="*/ 0 h 1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1670" h="1168021">
                <a:moveTo>
                  <a:pt x="159778" y="0"/>
                </a:moveTo>
                <a:lnTo>
                  <a:pt x="2031892" y="0"/>
                </a:lnTo>
                <a:cubicBezTo>
                  <a:pt x="2120135" y="0"/>
                  <a:pt x="2191670" y="71535"/>
                  <a:pt x="2191670" y="159778"/>
                </a:cubicBezTo>
                <a:lnTo>
                  <a:pt x="2191670" y="798871"/>
                </a:lnTo>
                <a:cubicBezTo>
                  <a:pt x="2191670" y="887114"/>
                  <a:pt x="2120135" y="958649"/>
                  <a:pt x="2031892" y="958649"/>
                </a:cubicBezTo>
                <a:lnTo>
                  <a:pt x="1008715" y="958649"/>
                </a:lnTo>
                <a:lnTo>
                  <a:pt x="1002218" y="985141"/>
                </a:lnTo>
                <a:cubicBezTo>
                  <a:pt x="1002218" y="1049651"/>
                  <a:pt x="1033424" y="1114161"/>
                  <a:pt x="1095835" y="1168021"/>
                </a:cubicBezTo>
                <a:cubicBezTo>
                  <a:pt x="944332" y="1168021"/>
                  <a:pt x="821515" y="1086143"/>
                  <a:pt x="821515" y="985141"/>
                </a:cubicBezTo>
                <a:lnTo>
                  <a:pt x="829538" y="958649"/>
                </a:lnTo>
                <a:lnTo>
                  <a:pt x="159778" y="958649"/>
                </a:lnTo>
                <a:cubicBezTo>
                  <a:pt x="71535" y="958649"/>
                  <a:pt x="0" y="887114"/>
                  <a:pt x="0" y="798871"/>
                </a:cubicBezTo>
                <a:lnTo>
                  <a:pt x="0" y="159778"/>
                </a:lnTo>
                <a:cubicBezTo>
                  <a:pt x="0" y="71535"/>
                  <a:pt x="71535" y="0"/>
                  <a:pt x="159778" y="0"/>
                </a:cubicBezTo>
                <a:close/>
              </a:path>
            </a:pathLst>
          </a:custGeom>
          <a:solidFill>
            <a:schemeClr val="accent1">
              <a:alpha val="10000"/>
            </a:schemeClr>
          </a:solidFill>
          <a:ln w="28575">
            <a:solidFill>
              <a:srgbClr val="EBE5EB"/>
            </a:solidFill>
          </a:ln>
        </p:spPr>
        <p:style>
          <a:lnRef idx="2">
            <a:schemeClr val="accent3"/>
          </a:lnRef>
          <a:fillRef idx="1">
            <a:schemeClr val="lt1"/>
          </a:fillRef>
          <a:effectRef idx="0">
            <a:schemeClr val="accent3"/>
          </a:effectRef>
          <a:fontRef idx="minor">
            <a:schemeClr val="dk1"/>
          </a:fontRef>
        </p:style>
        <p:txBody>
          <a:bodyPr wrap="square" lIns="91440" tIns="182880" rIns="91440" bIns="45720" rtlCol="0" anchor="t">
            <a:noAutofit/>
          </a:bodyPr>
          <a:lstStyle/>
          <a:p>
            <a:pPr algn="ctr"/>
            <a:r>
              <a:rPr lang="en-US" dirty="0">
                <a:solidFill>
                  <a:schemeClr val="tx1"/>
                </a:solidFill>
                <a:cs typeface="Arial"/>
              </a:rPr>
              <a:t>It’s repeated.</a:t>
            </a:r>
          </a:p>
        </p:txBody>
      </p:sp>
      <p:sp>
        <p:nvSpPr>
          <p:cNvPr id="3" name="Freeform: Shape 2">
            <a:extLst>
              <a:ext uri="{FF2B5EF4-FFF2-40B4-BE49-F238E27FC236}">
                <a16:creationId xmlns:a16="http://schemas.microsoft.com/office/drawing/2014/main" id="{D284ADE4-BC06-D7EA-2A37-5932393BA107}"/>
              </a:ext>
            </a:extLst>
          </p:cNvPr>
          <p:cNvSpPr/>
          <p:nvPr/>
        </p:nvSpPr>
        <p:spPr>
          <a:xfrm>
            <a:off x="2836134" y="2978176"/>
            <a:ext cx="1851506" cy="1493034"/>
          </a:xfrm>
          <a:custGeom>
            <a:avLst/>
            <a:gdLst>
              <a:gd name="connsiteX0" fmla="*/ 159778 w 2191670"/>
              <a:gd name="connsiteY0" fmla="*/ 0 h 1168021"/>
              <a:gd name="connsiteX1" fmla="*/ 2031892 w 2191670"/>
              <a:gd name="connsiteY1" fmla="*/ 0 h 1168021"/>
              <a:gd name="connsiteX2" fmla="*/ 2191670 w 2191670"/>
              <a:gd name="connsiteY2" fmla="*/ 159778 h 1168021"/>
              <a:gd name="connsiteX3" fmla="*/ 2191670 w 2191670"/>
              <a:gd name="connsiteY3" fmla="*/ 798871 h 1168021"/>
              <a:gd name="connsiteX4" fmla="*/ 2031892 w 2191670"/>
              <a:gd name="connsiteY4" fmla="*/ 958649 h 1168021"/>
              <a:gd name="connsiteX5" fmla="*/ 1008715 w 2191670"/>
              <a:gd name="connsiteY5" fmla="*/ 958649 h 1168021"/>
              <a:gd name="connsiteX6" fmla="*/ 1002218 w 2191670"/>
              <a:gd name="connsiteY6" fmla="*/ 985141 h 1168021"/>
              <a:gd name="connsiteX7" fmla="*/ 1095835 w 2191670"/>
              <a:gd name="connsiteY7" fmla="*/ 1168021 h 1168021"/>
              <a:gd name="connsiteX8" fmla="*/ 821515 w 2191670"/>
              <a:gd name="connsiteY8" fmla="*/ 985141 h 1168021"/>
              <a:gd name="connsiteX9" fmla="*/ 829538 w 2191670"/>
              <a:gd name="connsiteY9" fmla="*/ 958649 h 1168021"/>
              <a:gd name="connsiteX10" fmla="*/ 159778 w 2191670"/>
              <a:gd name="connsiteY10" fmla="*/ 958649 h 1168021"/>
              <a:gd name="connsiteX11" fmla="*/ 0 w 2191670"/>
              <a:gd name="connsiteY11" fmla="*/ 798871 h 1168021"/>
              <a:gd name="connsiteX12" fmla="*/ 0 w 2191670"/>
              <a:gd name="connsiteY12" fmla="*/ 159778 h 1168021"/>
              <a:gd name="connsiteX13" fmla="*/ 159778 w 2191670"/>
              <a:gd name="connsiteY13" fmla="*/ 0 h 1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1670" h="1168021">
                <a:moveTo>
                  <a:pt x="159778" y="0"/>
                </a:moveTo>
                <a:lnTo>
                  <a:pt x="2031892" y="0"/>
                </a:lnTo>
                <a:cubicBezTo>
                  <a:pt x="2120135" y="0"/>
                  <a:pt x="2191670" y="71535"/>
                  <a:pt x="2191670" y="159778"/>
                </a:cubicBezTo>
                <a:lnTo>
                  <a:pt x="2191670" y="798871"/>
                </a:lnTo>
                <a:cubicBezTo>
                  <a:pt x="2191670" y="887114"/>
                  <a:pt x="2120135" y="958649"/>
                  <a:pt x="2031892" y="958649"/>
                </a:cubicBezTo>
                <a:lnTo>
                  <a:pt x="1008715" y="958649"/>
                </a:lnTo>
                <a:lnTo>
                  <a:pt x="1002218" y="985141"/>
                </a:lnTo>
                <a:cubicBezTo>
                  <a:pt x="1002218" y="1049651"/>
                  <a:pt x="1033424" y="1114161"/>
                  <a:pt x="1095835" y="1168021"/>
                </a:cubicBezTo>
                <a:cubicBezTo>
                  <a:pt x="944332" y="1168021"/>
                  <a:pt x="821515" y="1086143"/>
                  <a:pt x="821515" y="985141"/>
                </a:cubicBezTo>
                <a:lnTo>
                  <a:pt x="829538" y="958649"/>
                </a:lnTo>
                <a:lnTo>
                  <a:pt x="159778" y="958649"/>
                </a:lnTo>
                <a:cubicBezTo>
                  <a:pt x="71535" y="958649"/>
                  <a:pt x="0" y="887114"/>
                  <a:pt x="0" y="798871"/>
                </a:cubicBezTo>
                <a:lnTo>
                  <a:pt x="0" y="159778"/>
                </a:lnTo>
                <a:cubicBezTo>
                  <a:pt x="0" y="71535"/>
                  <a:pt x="71535" y="0"/>
                  <a:pt x="159778" y="0"/>
                </a:cubicBezTo>
                <a:close/>
              </a:path>
            </a:pathLst>
          </a:custGeom>
          <a:solidFill>
            <a:schemeClr val="accent1">
              <a:alpha val="10000"/>
            </a:schemeClr>
          </a:solidFill>
          <a:ln w="28575">
            <a:solidFill>
              <a:srgbClr val="EBE5EB"/>
            </a:solidFill>
          </a:ln>
        </p:spPr>
        <p:style>
          <a:lnRef idx="2">
            <a:schemeClr val="accent3"/>
          </a:lnRef>
          <a:fillRef idx="1">
            <a:schemeClr val="lt1"/>
          </a:fillRef>
          <a:effectRef idx="0">
            <a:schemeClr val="accent3"/>
          </a:effectRef>
          <a:fontRef idx="minor">
            <a:schemeClr val="dk1"/>
          </a:fontRef>
        </p:style>
        <p:txBody>
          <a:bodyPr wrap="square" lIns="91440" tIns="182880" rIns="91440" bIns="45720" rtlCol="0" anchor="t">
            <a:noAutofit/>
          </a:bodyPr>
          <a:lstStyle/>
          <a:p>
            <a:pPr algn="ctr"/>
            <a:r>
              <a:rPr lang="en-GB">
                <a:solidFill>
                  <a:schemeClr val="tx1"/>
                </a:solidFill>
                <a:cs typeface="Arial"/>
              </a:rPr>
              <a:t>One person is more powerful than the other.</a:t>
            </a:r>
            <a:endParaRPr lang="en-US">
              <a:solidFill>
                <a:schemeClr val="tx1"/>
              </a:solidFill>
              <a:cs typeface="Arial"/>
            </a:endParaRPr>
          </a:p>
        </p:txBody>
      </p:sp>
      <p:sp>
        <p:nvSpPr>
          <p:cNvPr id="7" name="Freeform: Shape 6">
            <a:extLst>
              <a:ext uri="{FF2B5EF4-FFF2-40B4-BE49-F238E27FC236}">
                <a16:creationId xmlns:a16="http://schemas.microsoft.com/office/drawing/2014/main" id="{D382605E-7311-0FB6-F088-19027CB92DC0}"/>
              </a:ext>
            </a:extLst>
          </p:cNvPr>
          <p:cNvSpPr/>
          <p:nvPr/>
        </p:nvSpPr>
        <p:spPr>
          <a:xfrm flipH="1">
            <a:off x="786363" y="4617684"/>
            <a:ext cx="3099745" cy="1168021"/>
          </a:xfrm>
          <a:custGeom>
            <a:avLst/>
            <a:gdLst>
              <a:gd name="connsiteX0" fmla="*/ 159778 w 2191670"/>
              <a:gd name="connsiteY0" fmla="*/ 0 h 1168021"/>
              <a:gd name="connsiteX1" fmla="*/ 2031892 w 2191670"/>
              <a:gd name="connsiteY1" fmla="*/ 0 h 1168021"/>
              <a:gd name="connsiteX2" fmla="*/ 2191670 w 2191670"/>
              <a:gd name="connsiteY2" fmla="*/ 159778 h 1168021"/>
              <a:gd name="connsiteX3" fmla="*/ 2191670 w 2191670"/>
              <a:gd name="connsiteY3" fmla="*/ 798871 h 1168021"/>
              <a:gd name="connsiteX4" fmla="*/ 2031892 w 2191670"/>
              <a:gd name="connsiteY4" fmla="*/ 958649 h 1168021"/>
              <a:gd name="connsiteX5" fmla="*/ 1008715 w 2191670"/>
              <a:gd name="connsiteY5" fmla="*/ 958649 h 1168021"/>
              <a:gd name="connsiteX6" fmla="*/ 1002218 w 2191670"/>
              <a:gd name="connsiteY6" fmla="*/ 985141 h 1168021"/>
              <a:gd name="connsiteX7" fmla="*/ 1095835 w 2191670"/>
              <a:gd name="connsiteY7" fmla="*/ 1168021 h 1168021"/>
              <a:gd name="connsiteX8" fmla="*/ 821515 w 2191670"/>
              <a:gd name="connsiteY8" fmla="*/ 985141 h 1168021"/>
              <a:gd name="connsiteX9" fmla="*/ 829538 w 2191670"/>
              <a:gd name="connsiteY9" fmla="*/ 958649 h 1168021"/>
              <a:gd name="connsiteX10" fmla="*/ 159778 w 2191670"/>
              <a:gd name="connsiteY10" fmla="*/ 958649 h 1168021"/>
              <a:gd name="connsiteX11" fmla="*/ 0 w 2191670"/>
              <a:gd name="connsiteY11" fmla="*/ 798871 h 1168021"/>
              <a:gd name="connsiteX12" fmla="*/ 0 w 2191670"/>
              <a:gd name="connsiteY12" fmla="*/ 159778 h 1168021"/>
              <a:gd name="connsiteX13" fmla="*/ 159778 w 2191670"/>
              <a:gd name="connsiteY13" fmla="*/ 0 h 1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1670" h="1168021">
                <a:moveTo>
                  <a:pt x="159778" y="0"/>
                </a:moveTo>
                <a:lnTo>
                  <a:pt x="2031892" y="0"/>
                </a:lnTo>
                <a:cubicBezTo>
                  <a:pt x="2120135" y="0"/>
                  <a:pt x="2191670" y="71535"/>
                  <a:pt x="2191670" y="159778"/>
                </a:cubicBezTo>
                <a:lnTo>
                  <a:pt x="2191670" y="798871"/>
                </a:lnTo>
                <a:cubicBezTo>
                  <a:pt x="2191670" y="887114"/>
                  <a:pt x="2120135" y="958649"/>
                  <a:pt x="2031892" y="958649"/>
                </a:cubicBezTo>
                <a:lnTo>
                  <a:pt x="1008715" y="958649"/>
                </a:lnTo>
                <a:lnTo>
                  <a:pt x="1002218" y="985141"/>
                </a:lnTo>
                <a:cubicBezTo>
                  <a:pt x="1002218" y="1049651"/>
                  <a:pt x="1033424" y="1114161"/>
                  <a:pt x="1095835" y="1168021"/>
                </a:cubicBezTo>
                <a:cubicBezTo>
                  <a:pt x="944332" y="1168021"/>
                  <a:pt x="821515" y="1086143"/>
                  <a:pt x="821515" y="985141"/>
                </a:cubicBezTo>
                <a:lnTo>
                  <a:pt x="829538" y="958649"/>
                </a:lnTo>
                <a:lnTo>
                  <a:pt x="159778" y="958649"/>
                </a:lnTo>
                <a:cubicBezTo>
                  <a:pt x="71535" y="958649"/>
                  <a:pt x="0" y="887114"/>
                  <a:pt x="0" y="798871"/>
                </a:cubicBezTo>
                <a:lnTo>
                  <a:pt x="0" y="159778"/>
                </a:lnTo>
                <a:cubicBezTo>
                  <a:pt x="0" y="71535"/>
                  <a:pt x="71535" y="0"/>
                  <a:pt x="159778" y="0"/>
                </a:cubicBezTo>
                <a:close/>
              </a:path>
            </a:pathLst>
          </a:custGeom>
          <a:solidFill>
            <a:schemeClr val="accent1">
              <a:alpha val="10000"/>
            </a:schemeClr>
          </a:solidFill>
          <a:ln w="28575">
            <a:solidFill>
              <a:srgbClr val="EBE5EB"/>
            </a:solidFill>
          </a:ln>
        </p:spPr>
        <p:style>
          <a:lnRef idx="2">
            <a:schemeClr val="accent3"/>
          </a:lnRef>
          <a:fillRef idx="1">
            <a:schemeClr val="lt1"/>
          </a:fillRef>
          <a:effectRef idx="0">
            <a:schemeClr val="accent3"/>
          </a:effectRef>
          <a:fontRef idx="minor">
            <a:schemeClr val="dk1"/>
          </a:fontRef>
        </p:style>
        <p:txBody>
          <a:bodyPr wrap="square" lIns="91440" tIns="182880" rIns="91440" bIns="45720" rtlCol="0" anchor="t">
            <a:noAutofit/>
          </a:bodyPr>
          <a:lstStyle/>
          <a:p>
            <a:pPr algn="ctr"/>
            <a:r>
              <a:rPr lang="en-US" dirty="0">
                <a:solidFill>
                  <a:schemeClr val="tx1"/>
                </a:solidFill>
                <a:cs typeface="Arial"/>
              </a:rPr>
              <a:t>It’s deliberately done to hurt or to get a reaction.</a:t>
            </a:r>
          </a:p>
        </p:txBody>
      </p:sp>
      <p:sp>
        <p:nvSpPr>
          <p:cNvPr id="5" name="Freeform: Shape 4">
            <a:extLst>
              <a:ext uri="{FF2B5EF4-FFF2-40B4-BE49-F238E27FC236}">
                <a16:creationId xmlns:a16="http://schemas.microsoft.com/office/drawing/2014/main" id="{F34C329E-6D2E-EE02-7892-99FAC6854BE9}"/>
              </a:ext>
            </a:extLst>
          </p:cNvPr>
          <p:cNvSpPr/>
          <p:nvPr/>
        </p:nvSpPr>
        <p:spPr>
          <a:xfrm>
            <a:off x="6180316" y="1926813"/>
            <a:ext cx="2612242" cy="1168021"/>
          </a:xfrm>
          <a:custGeom>
            <a:avLst/>
            <a:gdLst>
              <a:gd name="connsiteX0" fmla="*/ 159778 w 2191670"/>
              <a:gd name="connsiteY0" fmla="*/ 0 h 1168021"/>
              <a:gd name="connsiteX1" fmla="*/ 2031892 w 2191670"/>
              <a:gd name="connsiteY1" fmla="*/ 0 h 1168021"/>
              <a:gd name="connsiteX2" fmla="*/ 2191670 w 2191670"/>
              <a:gd name="connsiteY2" fmla="*/ 159778 h 1168021"/>
              <a:gd name="connsiteX3" fmla="*/ 2191670 w 2191670"/>
              <a:gd name="connsiteY3" fmla="*/ 798871 h 1168021"/>
              <a:gd name="connsiteX4" fmla="*/ 2031892 w 2191670"/>
              <a:gd name="connsiteY4" fmla="*/ 958649 h 1168021"/>
              <a:gd name="connsiteX5" fmla="*/ 1008715 w 2191670"/>
              <a:gd name="connsiteY5" fmla="*/ 958649 h 1168021"/>
              <a:gd name="connsiteX6" fmla="*/ 1002218 w 2191670"/>
              <a:gd name="connsiteY6" fmla="*/ 985141 h 1168021"/>
              <a:gd name="connsiteX7" fmla="*/ 1095835 w 2191670"/>
              <a:gd name="connsiteY7" fmla="*/ 1168021 h 1168021"/>
              <a:gd name="connsiteX8" fmla="*/ 821515 w 2191670"/>
              <a:gd name="connsiteY8" fmla="*/ 985141 h 1168021"/>
              <a:gd name="connsiteX9" fmla="*/ 829538 w 2191670"/>
              <a:gd name="connsiteY9" fmla="*/ 958649 h 1168021"/>
              <a:gd name="connsiteX10" fmla="*/ 159778 w 2191670"/>
              <a:gd name="connsiteY10" fmla="*/ 958649 h 1168021"/>
              <a:gd name="connsiteX11" fmla="*/ 0 w 2191670"/>
              <a:gd name="connsiteY11" fmla="*/ 798871 h 1168021"/>
              <a:gd name="connsiteX12" fmla="*/ 0 w 2191670"/>
              <a:gd name="connsiteY12" fmla="*/ 159778 h 1168021"/>
              <a:gd name="connsiteX13" fmla="*/ 159778 w 2191670"/>
              <a:gd name="connsiteY13" fmla="*/ 0 h 1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1670" h="1168021">
                <a:moveTo>
                  <a:pt x="159778" y="0"/>
                </a:moveTo>
                <a:lnTo>
                  <a:pt x="2031892" y="0"/>
                </a:lnTo>
                <a:cubicBezTo>
                  <a:pt x="2120135" y="0"/>
                  <a:pt x="2191670" y="71535"/>
                  <a:pt x="2191670" y="159778"/>
                </a:cubicBezTo>
                <a:lnTo>
                  <a:pt x="2191670" y="798871"/>
                </a:lnTo>
                <a:cubicBezTo>
                  <a:pt x="2191670" y="887114"/>
                  <a:pt x="2120135" y="958649"/>
                  <a:pt x="2031892" y="958649"/>
                </a:cubicBezTo>
                <a:lnTo>
                  <a:pt x="1008715" y="958649"/>
                </a:lnTo>
                <a:lnTo>
                  <a:pt x="1002218" y="985141"/>
                </a:lnTo>
                <a:cubicBezTo>
                  <a:pt x="1002218" y="1049651"/>
                  <a:pt x="1033424" y="1114161"/>
                  <a:pt x="1095835" y="1168021"/>
                </a:cubicBezTo>
                <a:cubicBezTo>
                  <a:pt x="944332" y="1168021"/>
                  <a:pt x="821515" y="1086143"/>
                  <a:pt x="821515" y="985141"/>
                </a:cubicBezTo>
                <a:lnTo>
                  <a:pt x="829538" y="958649"/>
                </a:lnTo>
                <a:lnTo>
                  <a:pt x="159778" y="958649"/>
                </a:lnTo>
                <a:cubicBezTo>
                  <a:pt x="71535" y="958649"/>
                  <a:pt x="0" y="887114"/>
                  <a:pt x="0" y="798871"/>
                </a:cubicBezTo>
                <a:lnTo>
                  <a:pt x="0" y="159778"/>
                </a:lnTo>
                <a:cubicBezTo>
                  <a:pt x="0" y="71535"/>
                  <a:pt x="71535" y="0"/>
                  <a:pt x="159778" y="0"/>
                </a:cubicBezTo>
                <a:close/>
              </a:path>
            </a:pathLst>
          </a:custGeom>
          <a:solidFill>
            <a:schemeClr val="accent1">
              <a:alpha val="10000"/>
            </a:schemeClr>
          </a:solidFill>
          <a:ln w="28575">
            <a:solidFill>
              <a:srgbClr val="EBE5EB"/>
            </a:solidFill>
          </a:ln>
        </p:spPr>
        <p:style>
          <a:lnRef idx="2">
            <a:schemeClr val="accent3"/>
          </a:lnRef>
          <a:fillRef idx="1">
            <a:schemeClr val="lt1"/>
          </a:fillRef>
          <a:effectRef idx="0">
            <a:schemeClr val="accent3"/>
          </a:effectRef>
          <a:fontRef idx="minor">
            <a:schemeClr val="dk1"/>
          </a:fontRef>
        </p:style>
        <p:txBody>
          <a:bodyPr wrap="square" lIns="91440" tIns="182880" rIns="91440" bIns="45720" rtlCol="0" anchor="t">
            <a:noAutofit/>
          </a:bodyPr>
          <a:lstStyle/>
          <a:p>
            <a:pPr algn="ctr"/>
            <a:r>
              <a:rPr lang="en-US">
                <a:solidFill>
                  <a:schemeClr val="tx1"/>
                </a:solidFill>
                <a:cs typeface="Arial"/>
              </a:rPr>
              <a:t>It shows acceptance in a friendship group.</a:t>
            </a:r>
          </a:p>
        </p:txBody>
      </p:sp>
      <p:sp>
        <p:nvSpPr>
          <p:cNvPr id="8" name="Freeform: Shape 7">
            <a:extLst>
              <a:ext uri="{FF2B5EF4-FFF2-40B4-BE49-F238E27FC236}">
                <a16:creationId xmlns:a16="http://schemas.microsoft.com/office/drawing/2014/main" id="{6B30B934-044D-4E2F-0E81-F32F54D7AC08}"/>
              </a:ext>
            </a:extLst>
          </p:cNvPr>
          <p:cNvSpPr/>
          <p:nvPr/>
        </p:nvSpPr>
        <p:spPr>
          <a:xfrm flipH="1">
            <a:off x="9851689" y="1806869"/>
            <a:ext cx="1929236" cy="1168021"/>
          </a:xfrm>
          <a:custGeom>
            <a:avLst/>
            <a:gdLst>
              <a:gd name="connsiteX0" fmla="*/ 159778 w 2191670"/>
              <a:gd name="connsiteY0" fmla="*/ 0 h 1168021"/>
              <a:gd name="connsiteX1" fmla="*/ 2031892 w 2191670"/>
              <a:gd name="connsiteY1" fmla="*/ 0 h 1168021"/>
              <a:gd name="connsiteX2" fmla="*/ 2191670 w 2191670"/>
              <a:gd name="connsiteY2" fmla="*/ 159778 h 1168021"/>
              <a:gd name="connsiteX3" fmla="*/ 2191670 w 2191670"/>
              <a:gd name="connsiteY3" fmla="*/ 798871 h 1168021"/>
              <a:gd name="connsiteX4" fmla="*/ 2031892 w 2191670"/>
              <a:gd name="connsiteY4" fmla="*/ 958649 h 1168021"/>
              <a:gd name="connsiteX5" fmla="*/ 1008715 w 2191670"/>
              <a:gd name="connsiteY5" fmla="*/ 958649 h 1168021"/>
              <a:gd name="connsiteX6" fmla="*/ 1002218 w 2191670"/>
              <a:gd name="connsiteY6" fmla="*/ 985141 h 1168021"/>
              <a:gd name="connsiteX7" fmla="*/ 1095835 w 2191670"/>
              <a:gd name="connsiteY7" fmla="*/ 1168021 h 1168021"/>
              <a:gd name="connsiteX8" fmla="*/ 821515 w 2191670"/>
              <a:gd name="connsiteY8" fmla="*/ 985141 h 1168021"/>
              <a:gd name="connsiteX9" fmla="*/ 829538 w 2191670"/>
              <a:gd name="connsiteY9" fmla="*/ 958649 h 1168021"/>
              <a:gd name="connsiteX10" fmla="*/ 159778 w 2191670"/>
              <a:gd name="connsiteY10" fmla="*/ 958649 h 1168021"/>
              <a:gd name="connsiteX11" fmla="*/ 0 w 2191670"/>
              <a:gd name="connsiteY11" fmla="*/ 798871 h 1168021"/>
              <a:gd name="connsiteX12" fmla="*/ 0 w 2191670"/>
              <a:gd name="connsiteY12" fmla="*/ 159778 h 1168021"/>
              <a:gd name="connsiteX13" fmla="*/ 159778 w 2191670"/>
              <a:gd name="connsiteY13" fmla="*/ 0 h 1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1670" h="1168021">
                <a:moveTo>
                  <a:pt x="159778" y="0"/>
                </a:moveTo>
                <a:lnTo>
                  <a:pt x="2031892" y="0"/>
                </a:lnTo>
                <a:cubicBezTo>
                  <a:pt x="2120135" y="0"/>
                  <a:pt x="2191670" y="71535"/>
                  <a:pt x="2191670" y="159778"/>
                </a:cubicBezTo>
                <a:lnTo>
                  <a:pt x="2191670" y="798871"/>
                </a:lnTo>
                <a:cubicBezTo>
                  <a:pt x="2191670" y="887114"/>
                  <a:pt x="2120135" y="958649"/>
                  <a:pt x="2031892" y="958649"/>
                </a:cubicBezTo>
                <a:lnTo>
                  <a:pt x="1008715" y="958649"/>
                </a:lnTo>
                <a:lnTo>
                  <a:pt x="1002218" y="985141"/>
                </a:lnTo>
                <a:cubicBezTo>
                  <a:pt x="1002218" y="1049651"/>
                  <a:pt x="1033424" y="1114161"/>
                  <a:pt x="1095835" y="1168021"/>
                </a:cubicBezTo>
                <a:cubicBezTo>
                  <a:pt x="944332" y="1168021"/>
                  <a:pt x="821515" y="1086143"/>
                  <a:pt x="821515" y="985141"/>
                </a:cubicBezTo>
                <a:lnTo>
                  <a:pt x="829538" y="958649"/>
                </a:lnTo>
                <a:lnTo>
                  <a:pt x="159778" y="958649"/>
                </a:lnTo>
                <a:cubicBezTo>
                  <a:pt x="71535" y="958649"/>
                  <a:pt x="0" y="887114"/>
                  <a:pt x="0" y="798871"/>
                </a:cubicBezTo>
                <a:lnTo>
                  <a:pt x="0" y="159778"/>
                </a:lnTo>
                <a:cubicBezTo>
                  <a:pt x="0" y="71535"/>
                  <a:pt x="71535" y="0"/>
                  <a:pt x="159778" y="0"/>
                </a:cubicBezTo>
                <a:close/>
              </a:path>
            </a:pathLst>
          </a:custGeom>
          <a:solidFill>
            <a:schemeClr val="accent1">
              <a:alpha val="10000"/>
            </a:schemeClr>
          </a:solidFill>
          <a:ln w="28575">
            <a:solidFill>
              <a:srgbClr val="EBE5EB"/>
            </a:solidFill>
          </a:ln>
        </p:spPr>
        <p:style>
          <a:lnRef idx="2">
            <a:schemeClr val="accent3"/>
          </a:lnRef>
          <a:fillRef idx="1">
            <a:schemeClr val="lt1"/>
          </a:fillRef>
          <a:effectRef idx="0">
            <a:schemeClr val="accent3"/>
          </a:effectRef>
          <a:fontRef idx="minor">
            <a:schemeClr val="dk1"/>
          </a:fontRef>
        </p:style>
        <p:txBody>
          <a:bodyPr wrap="square" lIns="91440" tIns="182880" rIns="91440" bIns="45720" rtlCol="0" anchor="t">
            <a:noAutofit/>
          </a:bodyPr>
          <a:lstStyle/>
          <a:p>
            <a:pPr algn="ctr"/>
            <a:r>
              <a:rPr lang="en-US" dirty="0">
                <a:solidFill>
                  <a:schemeClr val="tx1"/>
                </a:solidFill>
                <a:cs typeface="Arial"/>
              </a:rPr>
              <a:t>It’s light-hearted and fun.</a:t>
            </a:r>
          </a:p>
        </p:txBody>
      </p:sp>
      <p:sp>
        <p:nvSpPr>
          <p:cNvPr id="6" name="Freeform: Shape 5">
            <a:extLst>
              <a:ext uri="{FF2B5EF4-FFF2-40B4-BE49-F238E27FC236}">
                <a16:creationId xmlns:a16="http://schemas.microsoft.com/office/drawing/2014/main" id="{7E15E499-16F7-03AC-E80A-C4BBE64EC97C}"/>
              </a:ext>
            </a:extLst>
          </p:cNvPr>
          <p:cNvSpPr/>
          <p:nvPr/>
        </p:nvSpPr>
        <p:spPr>
          <a:xfrm flipH="1">
            <a:off x="7670348" y="3138741"/>
            <a:ext cx="3117626" cy="1384391"/>
          </a:xfrm>
          <a:custGeom>
            <a:avLst/>
            <a:gdLst>
              <a:gd name="connsiteX0" fmla="*/ 159778 w 2191670"/>
              <a:gd name="connsiteY0" fmla="*/ 0 h 1168021"/>
              <a:gd name="connsiteX1" fmla="*/ 2031892 w 2191670"/>
              <a:gd name="connsiteY1" fmla="*/ 0 h 1168021"/>
              <a:gd name="connsiteX2" fmla="*/ 2191670 w 2191670"/>
              <a:gd name="connsiteY2" fmla="*/ 159778 h 1168021"/>
              <a:gd name="connsiteX3" fmla="*/ 2191670 w 2191670"/>
              <a:gd name="connsiteY3" fmla="*/ 798871 h 1168021"/>
              <a:gd name="connsiteX4" fmla="*/ 2031892 w 2191670"/>
              <a:gd name="connsiteY4" fmla="*/ 958649 h 1168021"/>
              <a:gd name="connsiteX5" fmla="*/ 1008715 w 2191670"/>
              <a:gd name="connsiteY5" fmla="*/ 958649 h 1168021"/>
              <a:gd name="connsiteX6" fmla="*/ 1002218 w 2191670"/>
              <a:gd name="connsiteY6" fmla="*/ 985141 h 1168021"/>
              <a:gd name="connsiteX7" fmla="*/ 1095835 w 2191670"/>
              <a:gd name="connsiteY7" fmla="*/ 1168021 h 1168021"/>
              <a:gd name="connsiteX8" fmla="*/ 821515 w 2191670"/>
              <a:gd name="connsiteY8" fmla="*/ 985141 h 1168021"/>
              <a:gd name="connsiteX9" fmla="*/ 829538 w 2191670"/>
              <a:gd name="connsiteY9" fmla="*/ 958649 h 1168021"/>
              <a:gd name="connsiteX10" fmla="*/ 159778 w 2191670"/>
              <a:gd name="connsiteY10" fmla="*/ 958649 h 1168021"/>
              <a:gd name="connsiteX11" fmla="*/ 0 w 2191670"/>
              <a:gd name="connsiteY11" fmla="*/ 798871 h 1168021"/>
              <a:gd name="connsiteX12" fmla="*/ 0 w 2191670"/>
              <a:gd name="connsiteY12" fmla="*/ 159778 h 1168021"/>
              <a:gd name="connsiteX13" fmla="*/ 159778 w 2191670"/>
              <a:gd name="connsiteY13" fmla="*/ 0 h 1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1670" h="1168021">
                <a:moveTo>
                  <a:pt x="159778" y="0"/>
                </a:moveTo>
                <a:lnTo>
                  <a:pt x="2031892" y="0"/>
                </a:lnTo>
                <a:cubicBezTo>
                  <a:pt x="2120135" y="0"/>
                  <a:pt x="2191670" y="71535"/>
                  <a:pt x="2191670" y="159778"/>
                </a:cubicBezTo>
                <a:lnTo>
                  <a:pt x="2191670" y="798871"/>
                </a:lnTo>
                <a:cubicBezTo>
                  <a:pt x="2191670" y="887114"/>
                  <a:pt x="2120135" y="958649"/>
                  <a:pt x="2031892" y="958649"/>
                </a:cubicBezTo>
                <a:lnTo>
                  <a:pt x="1008715" y="958649"/>
                </a:lnTo>
                <a:lnTo>
                  <a:pt x="1002218" y="985141"/>
                </a:lnTo>
                <a:cubicBezTo>
                  <a:pt x="1002218" y="1049651"/>
                  <a:pt x="1033424" y="1114161"/>
                  <a:pt x="1095835" y="1168021"/>
                </a:cubicBezTo>
                <a:cubicBezTo>
                  <a:pt x="944332" y="1168021"/>
                  <a:pt x="821515" y="1086143"/>
                  <a:pt x="821515" y="985141"/>
                </a:cubicBezTo>
                <a:lnTo>
                  <a:pt x="829538" y="958649"/>
                </a:lnTo>
                <a:lnTo>
                  <a:pt x="159778" y="958649"/>
                </a:lnTo>
                <a:cubicBezTo>
                  <a:pt x="71535" y="958649"/>
                  <a:pt x="0" y="887114"/>
                  <a:pt x="0" y="798871"/>
                </a:cubicBezTo>
                <a:lnTo>
                  <a:pt x="0" y="159778"/>
                </a:lnTo>
                <a:cubicBezTo>
                  <a:pt x="0" y="71535"/>
                  <a:pt x="71535" y="0"/>
                  <a:pt x="159778" y="0"/>
                </a:cubicBezTo>
                <a:close/>
              </a:path>
            </a:pathLst>
          </a:custGeom>
          <a:solidFill>
            <a:schemeClr val="accent1">
              <a:alpha val="10000"/>
            </a:schemeClr>
          </a:solidFill>
          <a:ln w="28575">
            <a:solidFill>
              <a:srgbClr val="EBE5EB"/>
            </a:solidFill>
          </a:ln>
        </p:spPr>
        <p:style>
          <a:lnRef idx="2">
            <a:schemeClr val="accent3"/>
          </a:lnRef>
          <a:fillRef idx="1">
            <a:schemeClr val="lt1"/>
          </a:fillRef>
          <a:effectRef idx="0">
            <a:schemeClr val="accent3"/>
          </a:effectRef>
          <a:fontRef idx="minor">
            <a:schemeClr val="dk1"/>
          </a:fontRef>
        </p:style>
        <p:txBody>
          <a:bodyPr wrap="square" lIns="91440" tIns="182880" rIns="91440" bIns="45720" rtlCol="0" anchor="t">
            <a:noAutofit/>
          </a:bodyPr>
          <a:lstStyle/>
          <a:p>
            <a:pPr algn="ctr"/>
            <a:r>
              <a:rPr lang="en-US">
                <a:solidFill>
                  <a:schemeClr val="tx1"/>
                </a:solidFill>
                <a:cs typeface="Arial"/>
              </a:rPr>
              <a:t>The activity or topic is uncomfortable or hurtful to the other person.</a:t>
            </a:r>
          </a:p>
        </p:txBody>
      </p:sp>
      <p:sp>
        <p:nvSpPr>
          <p:cNvPr id="11" name="Freeform: Shape 10">
            <a:extLst>
              <a:ext uri="{FF2B5EF4-FFF2-40B4-BE49-F238E27FC236}">
                <a16:creationId xmlns:a16="http://schemas.microsoft.com/office/drawing/2014/main" id="{61870427-AE02-1FD1-EBA8-13167892DF89}"/>
              </a:ext>
            </a:extLst>
          </p:cNvPr>
          <p:cNvSpPr/>
          <p:nvPr/>
        </p:nvSpPr>
        <p:spPr>
          <a:xfrm>
            <a:off x="6700363" y="4750267"/>
            <a:ext cx="1851506" cy="1168021"/>
          </a:xfrm>
          <a:custGeom>
            <a:avLst/>
            <a:gdLst>
              <a:gd name="connsiteX0" fmla="*/ 159778 w 2191670"/>
              <a:gd name="connsiteY0" fmla="*/ 0 h 1168021"/>
              <a:gd name="connsiteX1" fmla="*/ 2031892 w 2191670"/>
              <a:gd name="connsiteY1" fmla="*/ 0 h 1168021"/>
              <a:gd name="connsiteX2" fmla="*/ 2191670 w 2191670"/>
              <a:gd name="connsiteY2" fmla="*/ 159778 h 1168021"/>
              <a:gd name="connsiteX3" fmla="*/ 2191670 w 2191670"/>
              <a:gd name="connsiteY3" fmla="*/ 798871 h 1168021"/>
              <a:gd name="connsiteX4" fmla="*/ 2031892 w 2191670"/>
              <a:gd name="connsiteY4" fmla="*/ 958649 h 1168021"/>
              <a:gd name="connsiteX5" fmla="*/ 1008715 w 2191670"/>
              <a:gd name="connsiteY5" fmla="*/ 958649 h 1168021"/>
              <a:gd name="connsiteX6" fmla="*/ 1002218 w 2191670"/>
              <a:gd name="connsiteY6" fmla="*/ 985141 h 1168021"/>
              <a:gd name="connsiteX7" fmla="*/ 1095835 w 2191670"/>
              <a:gd name="connsiteY7" fmla="*/ 1168021 h 1168021"/>
              <a:gd name="connsiteX8" fmla="*/ 821515 w 2191670"/>
              <a:gd name="connsiteY8" fmla="*/ 985141 h 1168021"/>
              <a:gd name="connsiteX9" fmla="*/ 829538 w 2191670"/>
              <a:gd name="connsiteY9" fmla="*/ 958649 h 1168021"/>
              <a:gd name="connsiteX10" fmla="*/ 159778 w 2191670"/>
              <a:gd name="connsiteY10" fmla="*/ 958649 h 1168021"/>
              <a:gd name="connsiteX11" fmla="*/ 0 w 2191670"/>
              <a:gd name="connsiteY11" fmla="*/ 798871 h 1168021"/>
              <a:gd name="connsiteX12" fmla="*/ 0 w 2191670"/>
              <a:gd name="connsiteY12" fmla="*/ 159778 h 1168021"/>
              <a:gd name="connsiteX13" fmla="*/ 159778 w 2191670"/>
              <a:gd name="connsiteY13" fmla="*/ 0 h 1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1670" h="1168021">
                <a:moveTo>
                  <a:pt x="159778" y="0"/>
                </a:moveTo>
                <a:lnTo>
                  <a:pt x="2031892" y="0"/>
                </a:lnTo>
                <a:cubicBezTo>
                  <a:pt x="2120135" y="0"/>
                  <a:pt x="2191670" y="71535"/>
                  <a:pt x="2191670" y="159778"/>
                </a:cubicBezTo>
                <a:lnTo>
                  <a:pt x="2191670" y="798871"/>
                </a:lnTo>
                <a:cubicBezTo>
                  <a:pt x="2191670" y="887114"/>
                  <a:pt x="2120135" y="958649"/>
                  <a:pt x="2031892" y="958649"/>
                </a:cubicBezTo>
                <a:lnTo>
                  <a:pt x="1008715" y="958649"/>
                </a:lnTo>
                <a:lnTo>
                  <a:pt x="1002218" y="985141"/>
                </a:lnTo>
                <a:cubicBezTo>
                  <a:pt x="1002218" y="1049651"/>
                  <a:pt x="1033424" y="1114161"/>
                  <a:pt x="1095835" y="1168021"/>
                </a:cubicBezTo>
                <a:cubicBezTo>
                  <a:pt x="944332" y="1168021"/>
                  <a:pt x="821515" y="1086143"/>
                  <a:pt x="821515" y="985141"/>
                </a:cubicBezTo>
                <a:lnTo>
                  <a:pt x="829538" y="958649"/>
                </a:lnTo>
                <a:lnTo>
                  <a:pt x="159778" y="958649"/>
                </a:lnTo>
                <a:cubicBezTo>
                  <a:pt x="71535" y="958649"/>
                  <a:pt x="0" y="887114"/>
                  <a:pt x="0" y="798871"/>
                </a:cubicBezTo>
                <a:lnTo>
                  <a:pt x="0" y="159778"/>
                </a:lnTo>
                <a:cubicBezTo>
                  <a:pt x="0" y="71535"/>
                  <a:pt x="71535" y="0"/>
                  <a:pt x="159778" y="0"/>
                </a:cubicBezTo>
                <a:close/>
              </a:path>
            </a:pathLst>
          </a:custGeom>
          <a:solidFill>
            <a:schemeClr val="accent1">
              <a:alpha val="10000"/>
            </a:schemeClr>
          </a:solidFill>
          <a:ln w="28575">
            <a:solidFill>
              <a:srgbClr val="EBE5EB"/>
            </a:solidFill>
          </a:ln>
        </p:spPr>
        <p:style>
          <a:lnRef idx="2">
            <a:schemeClr val="accent3"/>
          </a:lnRef>
          <a:fillRef idx="1">
            <a:schemeClr val="lt1"/>
          </a:fillRef>
          <a:effectRef idx="0">
            <a:schemeClr val="accent3"/>
          </a:effectRef>
          <a:fontRef idx="minor">
            <a:schemeClr val="dk1"/>
          </a:fontRef>
        </p:style>
        <p:txBody>
          <a:bodyPr wrap="square" lIns="91440" tIns="182880" rIns="91440" bIns="45720" rtlCol="0" anchor="t">
            <a:noAutofit/>
          </a:bodyPr>
          <a:lstStyle/>
          <a:p>
            <a:pPr algn="ctr"/>
            <a:r>
              <a:rPr lang="en-US">
                <a:solidFill>
                  <a:schemeClr val="tx1"/>
                </a:solidFill>
                <a:cs typeface="Arial"/>
              </a:rPr>
              <a:t>It shows you trust each other.</a:t>
            </a:r>
          </a:p>
        </p:txBody>
      </p:sp>
      <p:sp>
        <p:nvSpPr>
          <p:cNvPr id="9" name="Freeform: Shape 8">
            <a:extLst>
              <a:ext uri="{FF2B5EF4-FFF2-40B4-BE49-F238E27FC236}">
                <a16:creationId xmlns:a16="http://schemas.microsoft.com/office/drawing/2014/main" id="{9ABBB913-0D02-1D40-2801-205008A2261A}"/>
              </a:ext>
            </a:extLst>
          </p:cNvPr>
          <p:cNvSpPr/>
          <p:nvPr/>
        </p:nvSpPr>
        <p:spPr>
          <a:xfrm flipH="1">
            <a:off x="9758132" y="4521267"/>
            <a:ext cx="1851506" cy="1462133"/>
          </a:xfrm>
          <a:custGeom>
            <a:avLst/>
            <a:gdLst>
              <a:gd name="connsiteX0" fmla="*/ 159778 w 2191670"/>
              <a:gd name="connsiteY0" fmla="*/ 0 h 1168021"/>
              <a:gd name="connsiteX1" fmla="*/ 2031892 w 2191670"/>
              <a:gd name="connsiteY1" fmla="*/ 0 h 1168021"/>
              <a:gd name="connsiteX2" fmla="*/ 2191670 w 2191670"/>
              <a:gd name="connsiteY2" fmla="*/ 159778 h 1168021"/>
              <a:gd name="connsiteX3" fmla="*/ 2191670 w 2191670"/>
              <a:gd name="connsiteY3" fmla="*/ 798871 h 1168021"/>
              <a:gd name="connsiteX4" fmla="*/ 2031892 w 2191670"/>
              <a:gd name="connsiteY4" fmla="*/ 958649 h 1168021"/>
              <a:gd name="connsiteX5" fmla="*/ 1008715 w 2191670"/>
              <a:gd name="connsiteY5" fmla="*/ 958649 h 1168021"/>
              <a:gd name="connsiteX6" fmla="*/ 1002218 w 2191670"/>
              <a:gd name="connsiteY6" fmla="*/ 985141 h 1168021"/>
              <a:gd name="connsiteX7" fmla="*/ 1095835 w 2191670"/>
              <a:gd name="connsiteY7" fmla="*/ 1168021 h 1168021"/>
              <a:gd name="connsiteX8" fmla="*/ 821515 w 2191670"/>
              <a:gd name="connsiteY8" fmla="*/ 985141 h 1168021"/>
              <a:gd name="connsiteX9" fmla="*/ 829538 w 2191670"/>
              <a:gd name="connsiteY9" fmla="*/ 958649 h 1168021"/>
              <a:gd name="connsiteX10" fmla="*/ 159778 w 2191670"/>
              <a:gd name="connsiteY10" fmla="*/ 958649 h 1168021"/>
              <a:gd name="connsiteX11" fmla="*/ 0 w 2191670"/>
              <a:gd name="connsiteY11" fmla="*/ 798871 h 1168021"/>
              <a:gd name="connsiteX12" fmla="*/ 0 w 2191670"/>
              <a:gd name="connsiteY12" fmla="*/ 159778 h 1168021"/>
              <a:gd name="connsiteX13" fmla="*/ 159778 w 2191670"/>
              <a:gd name="connsiteY13" fmla="*/ 0 h 1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1670" h="1168021">
                <a:moveTo>
                  <a:pt x="159778" y="0"/>
                </a:moveTo>
                <a:lnTo>
                  <a:pt x="2031892" y="0"/>
                </a:lnTo>
                <a:cubicBezTo>
                  <a:pt x="2120135" y="0"/>
                  <a:pt x="2191670" y="71535"/>
                  <a:pt x="2191670" y="159778"/>
                </a:cubicBezTo>
                <a:lnTo>
                  <a:pt x="2191670" y="798871"/>
                </a:lnTo>
                <a:cubicBezTo>
                  <a:pt x="2191670" y="887114"/>
                  <a:pt x="2120135" y="958649"/>
                  <a:pt x="2031892" y="958649"/>
                </a:cubicBezTo>
                <a:lnTo>
                  <a:pt x="1008715" y="958649"/>
                </a:lnTo>
                <a:lnTo>
                  <a:pt x="1002218" y="985141"/>
                </a:lnTo>
                <a:cubicBezTo>
                  <a:pt x="1002218" y="1049651"/>
                  <a:pt x="1033424" y="1114161"/>
                  <a:pt x="1095835" y="1168021"/>
                </a:cubicBezTo>
                <a:cubicBezTo>
                  <a:pt x="944332" y="1168021"/>
                  <a:pt x="821515" y="1086143"/>
                  <a:pt x="821515" y="985141"/>
                </a:cubicBezTo>
                <a:lnTo>
                  <a:pt x="829538" y="958649"/>
                </a:lnTo>
                <a:lnTo>
                  <a:pt x="159778" y="958649"/>
                </a:lnTo>
                <a:cubicBezTo>
                  <a:pt x="71535" y="958649"/>
                  <a:pt x="0" y="887114"/>
                  <a:pt x="0" y="798871"/>
                </a:cubicBezTo>
                <a:lnTo>
                  <a:pt x="0" y="159778"/>
                </a:lnTo>
                <a:cubicBezTo>
                  <a:pt x="0" y="71535"/>
                  <a:pt x="71535" y="0"/>
                  <a:pt x="159778" y="0"/>
                </a:cubicBezTo>
                <a:close/>
              </a:path>
            </a:pathLst>
          </a:custGeom>
          <a:solidFill>
            <a:schemeClr val="accent1">
              <a:alpha val="10000"/>
            </a:schemeClr>
          </a:solidFill>
          <a:ln w="28575">
            <a:solidFill>
              <a:srgbClr val="EBE5EB"/>
            </a:solidFill>
          </a:ln>
        </p:spPr>
        <p:style>
          <a:lnRef idx="2">
            <a:schemeClr val="accent3"/>
          </a:lnRef>
          <a:fillRef idx="1">
            <a:schemeClr val="lt1"/>
          </a:fillRef>
          <a:effectRef idx="0">
            <a:schemeClr val="accent3"/>
          </a:effectRef>
          <a:fontRef idx="minor">
            <a:schemeClr val="dk1"/>
          </a:fontRef>
        </p:style>
        <p:txBody>
          <a:bodyPr wrap="square" lIns="91440" tIns="182880" rIns="91440" bIns="45720" rtlCol="0" anchor="t">
            <a:noAutofit/>
          </a:bodyPr>
          <a:lstStyle/>
          <a:p>
            <a:pPr algn="ctr"/>
            <a:r>
              <a:rPr lang="en-US">
                <a:solidFill>
                  <a:schemeClr val="tx1"/>
                </a:solidFill>
                <a:cs typeface="Arial"/>
              </a:rPr>
              <a:t>It helps you </a:t>
            </a:r>
            <a:br>
              <a:rPr lang="en-US">
                <a:solidFill>
                  <a:schemeClr val="tx1"/>
                </a:solidFill>
                <a:cs typeface="Arial"/>
              </a:rPr>
            </a:br>
            <a:r>
              <a:rPr lang="en-US">
                <a:solidFill>
                  <a:schemeClr val="tx1"/>
                </a:solidFill>
                <a:cs typeface="Arial"/>
              </a:rPr>
              <a:t>feel closer to each other.</a:t>
            </a:r>
          </a:p>
        </p:txBody>
      </p:sp>
      <p:pic>
        <p:nvPicPr>
          <p:cNvPr id="14" name="Graphic 13">
            <a:extLst>
              <a:ext uri="{FF2B5EF4-FFF2-40B4-BE49-F238E27FC236}">
                <a16:creationId xmlns:a16="http://schemas.microsoft.com/office/drawing/2014/main" id="{62CFC25F-2D5F-B2B5-C049-507D2978EEB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86" b="-156"/>
          <a:stretch/>
        </p:blipFill>
        <p:spPr>
          <a:xfrm>
            <a:off x="5098276" y="3006970"/>
            <a:ext cx="1316356" cy="3241458"/>
          </a:xfrm>
          <a:prstGeom prst="rect">
            <a:avLst/>
          </a:prstGeom>
        </p:spPr>
      </p:pic>
    </p:spTree>
    <p:extLst>
      <p:ext uri="{BB962C8B-B14F-4D97-AF65-F5344CB8AC3E}">
        <p14:creationId xmlns:p14="http://schemas.microsoft.com/office/powerpoint/2010/main" val="254487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2000" fill="hold"/>
                                        <p:tgtEl>
                                          <p:spTgt spid="3"/>
                                        </p:tgtEl>
                                        <p:attrNameLst>
                                          <p:attrName>stroke.color</p:attrName>
                                        </p:attrNameLst>
                                      </p:cBhvr>
                                      <p:to>
                                        <a:srgbClr val="FF2882"/>
                                      </p:to>
                                    </p:animClr>
                                    <p:set>
                                      <p:cBhvr>
                                        <p:cTn id="48" dur="2000" fill="hold"/>
                                        <p:tgtEl>
                                          <p:spTgt spid="3"/>
                                        </p:tgtEl>
                                        <p:attrNameLst>
                                          <p:attrName>stroke.on</p:attrName>
                                        </p:attrNameLst>
                                      </p:cBhvr>
                                      <p:to>
                                        <p:strVal val="true"/>
                                      </p:to>
                                    </p:set>
                                  </p:childTnLst>
                                </p:cTn>
                              </p:par>
                              <p:par>
                                <p:cTn id="49" presetID="7" presetClass="emph" presetSubtype="2" fill="hold" nodeType="withEffect">
                                  <p:stCondLst>
                                    <p:cond delay="0"/>
                                  </p:stCondLst>
                                  <p:childTnLst>
                                    <p:animClr clrSpc="rgb" dir="cw">
                                      <p:cBhvr>
                                        <p:cTn id="50" dur="2000" fill="hold"/>
                                        <p:tgtEl>
                                          <p:spTgt spid="10"/>
                                        </p:tgtEl>
                                        <p:attrNameLst>
                                          <p:attrName>stroke.color</p:attrName>
                                        </p:attrNameLst>
                                      </p:cBhvr>
                                      <p:to>
                                        <a:srgbClr val="FF2882"/>
                                      </p:to>
                                    </p:animClr>
                                    <p:set>
                                      <p:cBhvr>
                                        <p:cTn id="51" dur="2000" fill="hold"/>
                                        <p:tgtEl>
                                          <p:spTgt spid="10"/>
                                        </p:tgtEl>
                                        <p:attrNameLst>
                                          <p:attrName>stroke.on</p:attrName>
                                        </p:attrNameLst>
                                      </p:cBhvr>
                                      <p:to>
                                        <p:strVal val="true"/>
                                      </p:to>
                                    </p:set>
                                  </p:childTnLst>
                                </p:cTn>
                              </p:par>
                              <p:par>
                                <p:cTn id="52" presetID="7" presetClass="emph" presetSubtype="2" fill="hold" nodeType="withEffect">
                                  <p:stCondLst>
                                    <p:cond delay="0"/>
                                  </p:stCondLst>
                                  <p:childTnLst>
                                    <p:animClr clrSpc="rgb" dir="cw">
                                      <p:cBhvr>
                                        <p:cTn id="53" dur="2000" fill="hold"/>
                                        <p:tgtEl>
                                          <p:spTgt spid="7"/>
                                        </p:tgtEl>
                                        <p:attrNameLst>
                                          <p:attrName>stroke.color</p:attrName>
                                        </p:attrNameLst>
                                      </p:cBhvr>
                                      <p:to>
                                        <a:srgbClr val="FF2882"/>
                                      </p:to>
                                    </p:animClr>
                                    <p:set>
                                      <p:cBhvr>
                                        <p:cTn id="54" dur="2000" fill="hold"/>
                                        <p:tgtEl>
                                          <p:spTgt spid="7"/>
                                        </p:tgtEl>
                                        <p:attrNameLst>
                                          <p:attrName>stroke.on</p:attrName>
                                        </p:attrNameLst>
                                      </p:cBhvr>
                                      <p:to>
                                        <p:strVal val="true"/>
                                      </p:to>
                                    </p:set>
                                  </p:childTnLst>
                                </p:cTn>
                              </p:par>
                              <p:par>
                                <p:cTn id="55" presetID="7" presetClass="emph" presetSubtype="2" fill="hold" nodeType="withEffect">
                                  <p:stCondLst>
                                    <p:cond delay="0"/>
                                  </p:stCondLst>
                                  <p:childTnLst>
                                    <p:animClr clrSpc="rgb" dir="cw">
                                      <p:cBhvr>
                                        <p:cTn id="56" dur="2000" fill="hold"/>
                                        <p:tgtEl>
                                          <p:spTgt spid="6"/>
                                        </p:tgtEl>
                                        <p:attrNameLst>
                                          <p:attrName>stroke.color</p:attrName>
                                        </p:attrNameLst>
                                      </p:cBhvr>
                                      <p:to>
                                        <a:srgbClr val="FF2882"/>
                                      </p:to>
                                    </p:animClr>
                                    <p:set>
                                      <p:cBhvr>
                                        <p:cTn id="57" dur="2000" fill="hold"/>
                                        <p:tgtEl>
                                          <p:spTgt spid="6"/>
                                        </p:tgtEl>
                                        <p:attrNameLst>
                                          <p:attrName>stroke.on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7" presetClass="emph" presetSubtype="2" fill="hold" nodeType="clickEffect">
                                  <p:stCondLst>
                                    <p:cond delay="0"/>
                                  </p:stCondLst>
                                  <p:childTnLst>
                                    <p:animClr clrSpc="rgb" dir="cw">
                                      <p:cBhvr>
                                        <p:cTn id="61" dur="2000" fill="hold"/>
                                        <p:tgtEl>
                                          <p:spTgt spid="8"/>
                                        </p:tgtEl>
                                        <p:attrNameLst>
                                          <p:attrName>stroke.color</p:attrName>
                                        </p:attrNameLst>
                                      </p:cBhvr>
                                      <p:to>
                                        <a:srgbClr val="00FF87"/>
                                      </p:to>
                                    </p:animClr>
                                    <p:set>
                                      <p:cBhvr>
                                        <p:cTn id="62" dur="2000" fill="hold"/>
                                        <p:tgtEl>
                                          <p:spTgt spid="8"/>
                                        </p:tgtEl>
                                        <p:attrNameLst>
                                          <p:attrName>stroke.on</p:attrName>
                                        </p:attrNameLst>
                                      </p:cBhvr>
                                      <p:to>
                                        <p:strVal val="true"/>
                                      </p:to>
                                    </p:set>
                                  </p:childTnLst>
                                </p:cTn>
                              </p:par>
                              <p:par>
                                <p:cTn id="63" presetID="7" presetClass="emph" presetSubtype="2" fill="hold" nodeType="withEffect">
                                  <p:stCondLst>
                                    <p:cond delay="0"/>
                                  </p:stCondLst>
                                  <p:childTnLst>
                                    <p:animClr clrSpc="rgb" dir="cw">
                                      <p:cBhvr>
                                        <p:cTn id="64" dur="2000" fill="hold"/>
                                        <p:tgtEl>
                                          <p:spTgt spid="11"/>
                                        </p:tgtEl>
                                        <p:attrNameLst>
                                          <p:attrName>stroke.color</p:attrName>
                                        </p:attrNameLst>
                                      </p:cBhvr>
                                      <p:to>
                                        <a:srgbClr val="00FF87"/>
                                      </p:to>
                                    </p:animClr>
                                    <p:set>
                                      <p:cBhvr>
                                        <p:cTn id="65" dur="2000" fill="hold"/>
                                        <p:tgtEl>
                                          <p:spTgt spid="11"/>
                                        </p:tgtEl>
                                        <p:attrNameLst>
                                          <p:attrName>stroke.on</p:attrName>
                                        </p:attrNameLst>
                                      </p:cBhvr>
                                      <p:to>
                                        <p:strVal val="true"/>
                                      </p:to>
                                    </p:set>
                                  </p:childTnLst>
                                </p:cTn>
                              </p:par>
                              <p:par>
                                <p:cTn id="66" presetID="7" presetClass="emph" presetSubtype="2" fill="hold" nodeType="withEffect">
                                  <p:stCondLst>
                                    <p:cond delay="0"/>
                                  </p:stCondLst>
                                  <p:childTnLst>
                                    <p:animClr clrSpc="rgb" dir="cw">
                                      <p:cBhvr>
                                        <p:cTn id="67" dur="2000" fill="hold"/>
                                        <p:tgtEl>
                                          <p:spTgt spid="9"/>
                                        </p:tgtEl>
                                        <p:attrNameLst>
                                          <p:attrName>stroke.color</p:attrName>
                                        </p:attrNameLst>
                                      </p:cBhvr>
                                      <p:to>
                                        <a:srgbClr val="00FF87"/>
                                      </p:to>
                                    </p:animClr>
                                    <p:set>
                                      <p:cBhvr>
                                        <p:cTn id="68" dur="2000" fill="hold"/>
                                        <p:tgtEl>
                                          <p:spTgt spid="9"/>
                                        </p:tgtEl>
                                        <p:attrNameLst>
                                          <p:attrName>stroke.on</p:attrName>
                                        </p:attrNameLst>
                                      </p:cBhvr>
                                      <p:to>
                                        <p:strVal val="true"/>
                                      </p:to>
                                    </p:set>
                                  </p:childTnLst>
                                </p:cTn>
                              </p:par>
                              <p:par>
                                <p:cTn id="69" presetID="7" presetClass="emph" presetSubtype="2" fill="hold" nodeType="withEffect">
                                  <p:stCondLst>
                                    <p:cond delay="0"/>
                                  </p:stCondLst>
                                  <p:childTnLst>
                                    <p:animClr clrSpc="rgb" dir="cw">
                                      <p:cBhvr>
                                        <p:cTn id="70" dur="2000" fill="hold"/>
                                        <p:tgtEl>
                                          <p:spTgt spid="5"/>
                                        </p:tgtEl>
                                        <p:attrNameLst>
                                          <p:attrName>stroke.color</p:attrName>
                                        </p:attrNameLst>
                                      </p:cBhvr>
                                      <p:to>
                                        <a:srgbClr val="00FF87"/>
                                      </p:to>
                                    </p:animClr>
                                    <p:set>
                                      <p:cBhvr>
                                        <p:cTn id="71" dur="20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7" grpId="0" animBg="1"/>
      <p:bldP spid="5" grpId="0" animBg="1"/>
      <p:bldP spid="8" grpId="0" animBg="1"/>
      <p:bldP spid="6" grpId="0" animBg="1"/>
      <p:bldP spid="11"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9D0206-3EB9-2ACA-5099-34A47442F570}"/>
              </a:ext>
            </a:extLst>
          </p:cNvPr>
          <p:cNvSpPr txBox="1">
            <a:spLocks/>
          </p:cNvSpPr>
          <p:nvPr/>
        </p:nvSpPr>
        <p:spPr>
          <a:xfrm>
            <a:off x="6739025" y="932656"/>
            <a:ext cx="4722021" cy="999170"/>
          </a:xfrm>
          <a:prstGeom prst="rect">
            <a:avLst/>
          </a:prstGeom>
        </p:spPr>
        <p:txBody>
          <a:bodyPr/>
          <a:lstStyle>
            <a:lvl1pPr algn="l" defTabSz="914294" rtl="0" eaLnBrk="1" latinLnBrk="0" hangingPunct="1">
              <a:lnSpc>
                <a:spcPct val="100000"/>
              </a:lnSpc>
              <a:spcBef>
                <a:spcPct val="0"/>
              </a:spcBef>
              <a:buNone/>
              <a:defRPr sz="4400" b="1" i="0" kern="1200" baseline="0">
                <a:solidFill>
                  <a:schemeClr val="tx1"/>
                </a:solidFill>
                <a:latin typeface="+mj-lt"/>
                <a:ea typeface="+mj-ea"/>
                <a:cs typeface="+mj-cs"/>
              </a:defRPr>
            </a:lvl1pPr>
          </a:lstStyle>
          <a:p>
            <a:pPr algn="ctr"/>
            <a:r>
              <a:rPr lang="en-US" sz="3600"/>
              <a:t>Bullying is when…</a:t>
            </a:r>
          </a:p>
        </p:txBody>
      </p:sp>
      <p:sp>
        <p:nvSpPr>
          <p:cNvPr id="2" name="Freeform: Shape 1">
            <a:extLst>
              <a:ext uri="{FF2B5EF4-FFF2-40B4-BE49-F238E27FC236}">
                <a16:creationId xmlns:a16="http://schemas.microsoft.com/office/drawing/2014/main" id="{08A493D9-6353-118D-6806-BDF9289990EA}"/>
              </a:ext>
            </a:extLst>
          </p:cNvPr>
          <p:cNvSpPr/>
          <p:nvPr/>
        </p:nvSpPr>
        <p:spPr>
          <a:xfrm>
            <a:off x="731838" y="1751322"/>
            <a:ext cx="4718304" cy="934670"/>
          </a:xfrm>
          <a:custGeom>
            <a:avLst/>
            <a:gdLst>
              <a:gd name="connsiteX0" fmla="*/ 129543 w 4718304"/>
              <a:gd name="connsiteY0" fmla="*/ 0 h 934670"/>
              <a:gd name="connsiteX1" fmla="*/ 4588761 w 4718304"/>
              <a:gd name="connsiteY1" fmla="*/ 0 h 934670"/>
              <a:gd name="connsiteX2" fmla="*/ 4718304 w 4718304"/>
              <a:gd name="connsiteY2" fmla="*/ 129543 h 934670"/>
              <a:gd name="connsiteX3" fmla="*/ 4718304 w 4718304"/>
              <a:gd name="connsiteY3" fmla="*/ 647697 h 934670"/>
              <a:gd name="connsiteX4" fmla="*/ 4588761 w 4718304"/>
              <a:gd name="connsiteY4" fmla="*/ 777240 h 934670"/>
              <a:gd name="connsiteX5" fmla="*/ 324740 w 4718304"/>
              <a:gd name="connsiteY5" fmla="*/ 777240 h 934670"/>
              <a:gd name="connsiteX6" fmla="*/ 341903 w 4718304"/>
              <a:gd name="connsiteY6" fmla="*/ 847224 h 934670"/>
              <a:gd name="connsiteX7" fmla="*/ 412116 w 4718304"/>
              <a:gd name="connsiteY7" fmla="*/ 934670 h 934670"/>
              <a:gd name="connsiteX8" fmla="*/ 159354 w 4718304"/>
              <a:gd name="connsiteY8" fmla="*/ 822975 h 934670"/>
              <a:gd name="connsiteX9" fmla="*/ 145503 w 4718304"/>
              <a:gd name="connsiteY9" fmla="*/ 777240 h 934670"/>
              <a:gd name="connsiteX10" fmla="*/ 129543 w 4718304"/>
              <a:gd name="connsiteY10" fmla="*/ 777240 h 934670"/>
              <a:gd name="connsiteX11" fmla="*/ 0 w 4718304"/>
              <a:gd name="connsiteY11" fmla="*/ 647697 h 934670"/>
              <a:gd name="connsiteX12" fmla="*/ 0 w 4718304"/>
              <a:gd name="connsiteY12" fmla="*/ 129543 h 934670"/>
              <a:gd name="connsiteX13" fmla="*/ 129543 w 4718304"/>
              <a:gd name="connsiteY13" fmla="*/ 0 h 9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18304" h="934670">
                <a:moveTo>
                  <a:pt x="129543" y="0"/>
                </a:moveTo>
                <a:lnTo>
                  <a:pt x="4588761" y="0"/>
                </a:lnTo>
                <a:cubicBezTo>
                  <a:pt x="4660306" y="0"/>
                  <a:pt x="4718304" y="57998"/>
                  <a:pt x="4718304" y="129543"/>
                </a:cubicBezTo>
                <a:lnTo>
                  <a:pt x="4718304" y="647697"/>
                </a:lnTo>
                <a:cubicBezTo>
                  <a:pt x="4718304" y="719242"/>
                  <a:pt x="4660306" y="777240"/>
                  <a:pt x="4588761" y="777240"/>
                </a:cubicBezTo>
                <a:lnTo>
                  <a:pt x="324740" y="777240"/>
                </a:lnTo>
                <a:lnTo>
                  <a:pt x="341903" y="847224"/>
                </a:lnTo>
                <a:cubicBezTo>
                  <a:pt x="357506" y="878147"/>
                  <a:pt x="380910" y="907740"/>
                  <a:pt x="412116" y="934670"/>
                </a:cubicBezTo>
                <a:cubicBezTo>
                  <a:pt x="298489" y="934670"/>
                  <a:pt x="200997" y="888614"/>
                  <a:pt x="159354" y="822975"/>
                </a:cubicBezTo>
                <a:lnTo>
                  <a:pt x="145503" y="777240"/>
                </a:lnTo>
                <a:lnTo>
                  <a:pt x="129543" y="777240"/>
                </a:lnTo>
                <a:cubicBezTo>
                  <a:pt x="57998" y="777240"/>
                  <a:pt x="0" y="719242"/>
                  <a:pt x="0" y="647697"/>
                </a:cubicBezTo>
                <a:lnTo>
                  <a:pt x="0" y="129543"/>
                </a:lnTo>
                <a:cubicBezTo>
                  <a:pt x="0" y="57998"/>
                  <a:pt x="57998" y="0"/>
                  <a:pt x="129543" y="0"/>
                </a:cubicBezTo>
                <a:close/>
              </a:path>
            </a:pathLst>
          </a:custGeom>
          <a:solidFill>
            <a:schemeClr val="accent1">
              <a:alpha val="10000"/>
            </a:schemeClr>
          </a:solidFill>
          <a:ln w="28575">
            <a:noFill/>
          </a:ln>
        </p:spPr>
        <p:style>
          <a:lnRef idx="2">
            <a:schemeClr val="accent3"/>
          </a:lnRef>
          <a:fillRef idx="1">
            <a:schemeClr val="lt1"/>
          </a:fillRef>
          <a:effectRef idx="0">
            <a:schemeClr val="accent3"/>
          </a:effectRef>
          <a:fontRef idx="minor">
            <a:schemeClr val="dk1"/>
          </a:fontRef>
        </p:style>
        <p:txBody>
          <a:bodyPr wrap="square" lIns="91440" tIns="45720" rIns="91440" bIns="228600" rtlCol="0" anchor="ctr" anchorCtr="0">
            <a:noAutofit/>
          </a:bodyPr>
          <a:lstStyle/>
          <a:p>
            <a:pPr algn="ctr"/>
            <a:r>
              <a:rPr lang="en-GB" sz="2000">
                <a:solidFill>
                  <a:schemeClr val="tx1"/>
                </a:solidFill>
                <a:cs typeface="Arial"/>
              </a:rPr>
              <a:t>…is light-hearted and fun.</a:t>
            </a:r>
          </a:p>
        </p:txBody>
      </p:sp>
      <p:sp>
        <p:nvSpPr>
          <p:cNvPr id="19" name="Freeform: Shape 18">
            <a:extLst>
              <a:ext uri="{FF2B5EF4-FFF2-40B4-BE49-F238E27FC236}">
                <a16:creationId xmlns:a16="http://schemas.microsoft.com/office/drawing/2014/main" id="{DD69BC16-BD8F-AF6E-A1B8-0F11474D6050}"/>
              </a:ext>
            </a:extLst>
          </p:cNvPr>
          <p:cNvSpPr/>
          <p:nvPr/>
        </p:nvSpPr>
        <p:spPr>
          <a:xfrm flipH="1">
            <a:off x="731838" y="2875232"/>
            <a:ext cx="4718304" cy="949752"/>
          </a:xfrm>
          <a:custGeom>
            <a:avLst/>
            <a:gdLst>
              <a:gd name="connsiteX0" fmla="*/ 4588761 w 4718304"/>
              <a:gd name="connsiteY0" fmla="*/ 0 h 949752"/>
              <a:gd name="connsiteX1" fmla="*/ 129543 w 4718304"/>
              <a:gd name="connsiteY1" fmla="*/ 0 h 949752"/>
              <a:gd name="connsiteX2" fmla="*/ 0 w 4718304"/>
              <a:gd name="connsiteY2" fmla="*/ 129543 h 949752"/>
              <a:gd name="connsiteX3" fmla="*/ 0 w 4718304"/>
              <a:gd name="connsiteY3" fmla="*/ 647697 h 949752"/>
              <a:gd name="connsiteX4" fmla="*/ 129543 w 4718304"/>
              <a:gd name="connsiteY4" fmla="*/ 777240 h 949752"/>
              <a:gd name="connsiteX5" fmla="*/ 267535 w 4718304"/>
              <a:gd name="connsiteY5" fmla="*/ 777240 h 949752"/>
              <a:gd name="connsiteX6" fmla="*/ 285953 w 4718304"/>
              <a:gd name="connsiteY6" fmla="*/ 838057 h 949752"/>
              <a:gd name="connsiteX7" fmla="*/ 538715 w 4718304"/>
              <a:gd name="connsiteY7" fmla="*/ 949752 h 949752"/>
              <a:gd name="connsiteX8" fmla="*/ 468502 w 4718304"/>
              <a:gd name="connsiteY8" fmla="*/ 862306 h 949752"/>
              <a:gd name="connsiteX9" fmla="*/ 447641 w 4718304"/>
              <a:gd name="connsiteY9" fmla="*/ 777240 h 949752"/>
              <a:gd name="connsiteX10" fmla="*/ 4588761 w 4718304"/>
              <a:gd name="connsiteY10" fmla="*/ 777240 h 949752"/>
              <a:gd name="connsiteX11" fmla="*/ 4718304 w 4718304"/>
              <a:gd name="connsiteY11" fmla="*/ 647697 h 949752"/>
              <a:gd name="connsiteX12" fmla="*/ 4718304 w 4718304"/>
              <a:gd name="connsiteY12" fmla="*/ 129543 h 949752"/>
              <a:gd name="connsiteX13" fmla="*/ 4588761 w 4718304"/>
              <a:gd name="connsiteY13" fmla="*/ 0 h 94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18304" h="949752">
                <a:moveTo>
                  <a:pt x="4588761" y="0"/>
                </a:moveTo>
                <a:lnTo>
                  <a:pt x="129543" y="0"/>
                </a:lnTo>
                <a:cubicBezTo>
                  <a:pt x="57998" y="0"/>
                  <a:pt x="0" y="57998"/>
                  <a:pt x="0" y="129543"/>
                </a:cubicBezTo>
                <a:lnTo>
                  <a:pt x="0" y="647697"/>
                </a:lnTo>
                <a:cubicBezTo>
                  <a:pt x="0" y="719242"/>
                  <a:pt x="57998" y="777240"/>
                  <a:pt x="129543" y="777240"/>
                </a:cubicBezTo>
                <a:lnTo>
                  <a:pt x="267535" y="777240"/>
                </a:lnTo>
                <a:lnTo>
                  <a:pt x="285953" y="838057"/>
                </a:lnTo>
                <a:cubicBezTo>
                  <a:pt x="327597" y="903696"/>
                  <a:pt x="425088" y="949752"/>
                  <a:pt x="538715" y="949752"/>
                </a:cubicBezTo>
                <a:cubicBezTo>
                  <a:pt x="507509" y="922822"/>
                  <a:pt x="484105" y="893229"/>
                  <a:pt x="468502" y="862306"/>
                </a:cubicBezTo>
                <a:lnTo>
                  <a:pt x="447641" y="777240"/>
                </a:lnTo>
                <a:lnTo>
                  <a:pt x="4588761" y="777240"/>
                </a:lnTo>
                <a:cubicBezTo>
                  <a:pt x="4660306" y="777240"/>
                  <a:pt x="4718304" y="719242"/>
                  <a:pt x="4718304" y="647697"/>
                </a:cubicBezTo>
                <a:lnTo>
                  <a:pt x="4718304" y="129543"/>
                </a:lnTo>
                <a:cubicBezTo>
                  <a:pt x="4718304" y="57998"/>
                  <a:pt x="4660306" y="0"/>
                  <a:pt x="4588761" y="0"/>
                </a:cubicBezTo>
                <a:close/>
              </a:path>
            </a:pathLst>
          </a:custGeom>
          <a:solidFill>
            <a:schemeClr val="accent1">
              <a:alpha val="10000"/>
            </a:schemeClr>
          </a:solidFill>
          <a:ln w="28575">
            <a:noFill/>
          </a:ln>
        </p:spPr>
        <p:style>
          <a:lnRef idx="2">
            <a:schemeClr val="accent3"/>
          </a:lnRef>
          <a:fillRef idx="1">
            <a:schemeClr val="lt1"/>
          </a:fillRef>
          <a:effectRef idx="0">
            <a:schemeClr val="accent3"/>
          </a:effectRef>
          <a:fontRef idx="minor">
            <a:schemeClr val="dk1"/>
          </a:fontRef>
        </p:style>
        <p:txBody>
          <a:bodyPr wrap="square" lIns="91440" tIns="45720" rIns="91440" bIns="228600" rtlCol="0" anchor="ctr" anchorCtr="0">
            <a:noAutofit/>
          </a:bodyPr>
          <a:lstStyle/>
          <a:p>
            <a:pPr algn="ctr"/>
            <a:r>
              <a:rPr lang="en-US" sz="2000">
                <a:solidFill>
                  <a:schemeClr val="tx1"/>
                </a:solidFill>
                <a:cs typeface="Arial"/>
              </a:rPr>
              <a:t>…shows acceptance in a friendship group.</a:t>
            </a:r>
          </a:p>
        </p:txBody>
      </p:sp>
      <p:sp>
        <p:nvSpPr>
          <p:cNvPr id="16" name="Freeform: Shape 15">
            <a:extLst>
              <a:ext uri="{FF2B5EF4-FFF2-40B4-BE49-F238E27FC236}">
                <a16:creationId xmlns:a16="http://schemas.microsoft.com/office/drawing/2014/main" id="{638AD36B-C886-7767-4C08-9E198927B940}"/>
              </a:ext>
            </a:extLst>
          </p:cNvPr>
          <p:cNvSpPr/>
          <p:nvPr/>
        </p:nvSpPr>
        <p:spPr>
          <a:xfrm>
            <a:off x="731838" y="3999142"/>
            <a:ext cx="4718304" cy="933994"/>
          </a:xfrm>
          <a:custGeom>
            <a:avLst/>
            <a:gdLst>
              <a:gd name="connsiteX0" fmla="*/ 129543 w 4718304"/>
              <a:gd name="connsiteY0" fmla="*/ 0 h 933994"/>
              <a:gd name="connsiteX1" fmla="*/ 4588761 w 4718304"/>
              <a:gd name="connsiteY1" fmla="*/ 0 h 933994"/>
              <a:gd name="connsiteX2" fmla="*/ 4718304 w 4718304"/>
              <a:gd name="connsiteY2" fmla="*/ 129543 h 933994"/>
              <a:gd name="connsiteX3" fmla="*/ 4718304 w 4718304"/>
              <a:gd name="connsiteY3" fmla="*/ 647697 h 933994"/>
              <a:gd name="connsiteX4" fmla="*/ 4588761 w 4718304"/>
              <a:gd name="connsiteY4" fmla="*/ 777240 h 933994"/>
              <a:gd name="connsiteX5" fmla="*/ 324906 w 4718304"/>
              <a:gd name="connsiteY5" fmla="*/ 777240 h 933994"/>
              <a:gd name="connsiteX6" fmla="*/ 341903 w 4718304"/>
              <a:gd name="connsiteY6" fmla="*/ 846548 h 933994"/>
              <a:gd name="connsiteX7" fmla="*/ 412116 w 4718304"/>
              <a:gd name="connsiteY7" fmla="*/ 933994 h 933994"/>
              <a:gd name="connsiteX8" fmla="*/ 159354 w 4718304"/>
              <a:gd name="connsiteY8" fmla="*/ 822299 h 933994"/>
              <a:gd name="connsiteX9" fmla="*/ 145708 w 4718304"/>
              <a:gd name="connsiteY9" fmla="*/ 777240 h 933994"/>
              <a:gd name="connsiteX10" fmla="*/ 129543 w 4718304"/>
              <a:gd name="connsiteY10" fmla="*/ 777240 h 933994"/>
              <a:gd name="connsiteX11" fmla="*/ 0 w 4718304"/>
              <a:gd name="connsiteY11" fmla="*/ 647697 h 933994"/>
              <a:gd name="connsiteX12" fmla="*/ 0 w 4718304"/>
              <a:gd name="connsiteY12" fmla="*/ 129543 h 933994"/>
              <a:gd name="connsiteX13" fmla="*/ 129543 w 4718304"/>
              <a:gd name="connsiteY13" fmla="*/ 0 h 93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18304" h="933994">
                <a:moveTo>
                  <a:pt x="129543" y="0"/>
                </a:moveTo>
                <a:lnTo>
                  <a:pt x="4588761" y="0"/>
                </a:lnTo>
                <a:cubicBezTo>
                  <a:pt x="4660306" y="0"/>
                  <a:pt x="4718304" y="57998"/>
                  <a:pt x="4718304" y="129543"/>
                </a:cubicBezTo>
                <a:lnTo>
                  <a:pt x="4718304" y="647697"/>
                </a:lnTo>
                <a:cubicBezTo>
                  <a:pt x="4718304" y="719242"/>
                  <a:pt x="4660306" y="777240"/>
                  <a:pt x="4588761" y="777240"/>
                </a:cubicBezTo>
                <a:lnTo>
                  <a:pt x="324906" y="777240"/>
                </a:lnTo>
                <a:lnTo>
                  <a:pt x="341903" y="846548"/>
                </a:lnTo>
                <a:cubicBezTo>
                  <a:pt x="357506" y="877471"/>
                  <a:pt x="380910" y="907064"/>
                  <a:pt x="412116" y="933994"/>
                </a:cubicBezTo>
                <a:cubicBezTo>
                  <a:pt x="298489" y="933994"/>
                  <a:pt x="200997" y="887938"/>
                  <a:pt x="159354" y="822299"/>
                </a:cubicBezTo>
                <a:lnTo>
                  <a:pt x="145708" y="777240"/>
                </a:lnTo>
                <a:lnTo>
                  <a:pt x="129543" y="777240"/>
                </a:lnTo>
                <a:cubicBezTo>
                  <a:pt x="57998" y="777240"/>
                  <a:pt x="0" y="719242"/>
                  <a:pt x="0" y="647697"/>
                </a:cubicBezTo>
                <a:lnTo>
                  <a:pt x="0" y="129543"/>
                </a:lnTo>
                <a:cubicBezTo>
                  <a:pt x="0" y="57998"/>
                  <a:pt x="57998" y="0"/>
                  <a:pt x="129543" y="0"/>
                </a:cubicBezTo>
                <a:close/>
              </a:path>
            </a:pathLst>
          </a:custGeom>
          <a:solidFill>
            <a:schemeClr val="accent1">
              <a:alpha val="10000"/>
            </a:schemeClr>
          </a:solidFill>
          <a:ln w="28575">
            <a:noFill/>
          </a:ln>
        </p:spPr>
        <p:style>
          <a:lnRef idx="2">
            <a:schemeClr val="accent3"/>
          </a:lnRef>
          <a:fillRef idx="1">
            <a:schemeClr val="lt1"/>
          </a:fillRef>
          <a:effectRef idx="0">
            <a:schemeClr val="accent3"/>
          </a:effectRef>
          <a:fontRef idx="minor">
            <a:schemeClr val="dk1"/>
          </a:fontRef>
        </p:style>
        <p:txBody>
          <a:bodyPr wrap="square" lIns="91440" tIns="45720" rIns="91440" bIns="228600" rtlCol="0" anchor="ctr" anchorCtr="0">
            <a:noAutofit/>
          </a:bodyPr>
          <a:lstStyle/>
          <a:p>
            <a:pPr algn="ctr"/>
            <a:r>
              <a:rPr lang="en-US" sz="2000">
                <a:solidFill>
                  <a:schemeClr val="tx1"/>
                </a:solidFill>
                <a:cs typeface="Arial"/>
              </a:rPr>
              <a:t>…helps you feel closer to each other.</a:t>
            </a:r>
          </a:p>
        </p:txBody>
      </p:sp>
      <p:sp>
        <p:nvSpPr>
          <p:cNvPr id="18" name="Freeform: Shape 17">
            <a:extLst>
              <a:ext uri="{FF2B5EF4-FFF2-40B4-BE49-F238E27FC236}">
                <a16:creationId xmlns:a16="http://schemas.microsoft.com/office/drawing/2014/main" id="{67F960DE-99F8-9671-1D66-7D45A4B46B3F}"/>
              </a:ext>
            </a:extLst>
          </p:cNvPr>
          <p:cNvSpPr/>
          <p:nvPr/>
        </p:nvSpPr>
        <p:spPr>
          <a:xfrm flipH="1">
            <a:off x="731838" y="5123052"/>
            <a:ext cx="4718304" cy="937044"/>
          </a:xfrm>
          <a:custGeom>
            <a:avLst/>
            <a:gdLst>
              <a:gd name="connsiteX0" fmla="*/ 4588761 w 4718304"/>
              <a:gd name="connsiteY0" fmla="*/ 0 h 937044"/>
              <a:gd name="connsiteX1" fmla="*/ 129543 w 4718304"/>
              <a:gd name="connsiteY1" fmla="*/ 0 h 937044"/>
              <a:gd name="connsiteX2" fmla="*/ 0 w 4718304"/>
              <a:gd name="connsiteY2" fmla="*/ 129543 h 937044"/>
              <a:gd name="connsiteX3" fmla="*/ 0 w 4718304"/>
              <a:gd name="connsiteY3" fmla="*/ 647697 h 937044"/>
              <a:gd name="connsiteX4" fmla="*/ 129543 w 4718304"/>
              <a:gd name="connsiteY4" fmla="*/ 777240 h 937044"/>
              <a:gd name="connsiteX5" fmla="*/ 271383 w 4718304"/>
              <a:gd name="connsiteY5" fmla="*/ 777240 h 937044"/>
              <a:gd name="connsiteX6" fmla="*/ 285953 w 4718304"/>
              <a:gd name="connsiteY6" fmla="*/ 825349 h 937044"/>
              <a:gd name="connsiteX7" fmla="*/ 538715 w 4718304"/>
              <a:gd name="connsiteY7" fmla="*/ 937044 h 937044"/>
              <a:gd name="connsiteX8" fmla="*/ 468502 w 4718304"/>
              <a:gd name="connsiteY8" fmla="*/ 849598 h 937044"/>
              <a:gd name="connsiteX9" fmla="*/ 450757 w 4718304"/>
              <a:gd name="connsiteY9" fmla="*/ 777240 h 937044"/>
              <a:gd name="connsiteX10" fmla="*/ 4588761 w 4718304"/>
              <a:gd name="connsiteY10" fmla="*/ 777240 h 937044"/>
              <a:gd name="connsiteX11" fmla="*/ 4718304 w 4718304"/>
              <a:gd name="connsiteY11" fmla="*/ 647697 h 937044"/>
              <a:gd name="connsiteX12" fmla="*/ 4718304 w 4718304"/>
              <a:gd name="connsiteY12" fmla="*/ 129543 h 937044"/>
              <a:gd name="connsiteX13" fmla="*/ 4588761 w 4718304"/>
              <a:gd name="connsiteY13" fmla="*/ 0 h 93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18304" h="937044">
                <a:moveTo>
                  <a:pt x="4588761" y="0"/>
                </a:moveTo>
                <a:lnTo>
                  <a:pt x="129543" y="0"/>
                </a:lnTo>
                <a:cubicBezTo>
                  <a:pt x="57998" y="0"/>
                  <a:pt x="0" y="57998"/>
                  <a:pt x="0" y="129543"/>
                </a:cubicBezTo>
                <a:lnTo>
                  <a:pt x="0" y="647697"/>
                </a:lnTo>
                <a:cubicBezTo>
                  <a:pt x="0" y="719242"/>
                  <a:pt x="57998" y="777240"/>
                  <a:pt x="129543" y="777240"/>
                </a:cubicBezTo>
                <a:lnTo>
                  <a:pt x="271383" y="777240"/>
                </a:lnTo>
                <a:lnTo>
                  <a:pt x="285953" y="825349"/>
                </a:lnTo>
                <a:cubicBezTo>
                  <a:pt x="327597" y="890988"/>
                  <a:pt x="425088" y="937044"/>
                  <a:pt x="538715" y="937044"/>
                </a:cubicBezTo>
                <a:cubicBezTo>
                  <a:pt x="507509" y="910114"/>
                  <a:pt x="484105" y="880521"/>
                  <a:pt x="468502" y="849598"/>
                </a:cubicBezTo>
                <a:lnTo>
                  <a:pt x="450757" y="777240"/>
                </a:lnTo>
                <a:lnTo>
                  <a:pt x="4588761" y="777240"/>
                </a:lnTo>
                <a:cubicBezTo>
                  <a:pt x="4660306" y="777240"/>
                  <a:pt x="4718304" y="719242"/>
                  <a:pt x="4718304" y="647697"/>
                </a:cubicBezTo>
                <a:lnTo>
                  <a:pt x="4718304" y="129543"/>
                </a:lnTo>
                <a:cubicBezTo>
                  <a:pt x="4718304" y="57998"/>
                  <a:pt x="4660306" y="0"/>
                  <a:pt x="4588761" y="0"/>
                </a:cubicBezTo>
                <a:close/>
              </a:path>
            </a:pathLst>
          </a:custGeom>
          <a:solidFill>
            <a:schemeClr val="accent1">
              <a:alpha val="10000"/>
            </a:schemeClr>
          </a:solidFill>
          <a:ln w="28575">
            <a:noFill/>
          </a:ln>
        </p:spPr>
        <p:style>
          <a:lnRef idx="2">
            <a:schemeClr val="accent3"/>
          </a:lnRef>
          <a:fillRef idx="1">
            <a:schemeClr val="lt1"/>
          </a:fillRef>
          <a:effectRef idx="0">
            <a:schemeClr val="accent3"/>
          </a:effectRef>
          <a:fontRef idx="minor">
            <a:schemeClr val="dk1"/>
          </a:fontRef>
        </p:style>
        <p:txBody>
          <a:bodyPr wrap="square" lIns="91440" tIns="45720" rIns="91440" bIns="228600" rtlCol="0" anchor="ctr" anchorCtr="0">
            <a:noAutofit/>
          </a:bodyPr>
          <a:lstStyle/>
          <a:p>
            <a:pPr algn="ctr"/>
            <a:r>
              <a:rPr lang="en-US" sz="2000">
                <a:solidFill>
                  <a:schemeClr val="tx1"/>
                </a:solidFill>
                <a:cs typeface="Arial"/>
              </a:rPr>
              <a:t>…shows you trust each other.</a:t>
            </a:r>
          </a:p>
        </p:txBody>
      </p:sp>
      <p:sp>
        <p:nvSpPr>
          <p:cNvPr id="20" name="Freeform: Shape 19">
            <a:extLst>
              <a:ext uri="{FF2B5EF4-FFF2-40B4-BE49-F238E27FC236}">
                <a16:creationId xmlns:a16="http://schemas.microsoft.com/office/drawing/2014/main" id="{779301E4-38B4-1E37-1054-F072750229F1}"/>
              </a:ext>
            </a:extLst>
          </p:cNvPr>
          <p:cNvSpPr/>
          <p:nvPr/>
        </p:nvSpPr>
        <p:spPr>
          <a:xfrm>
            <a:off x="6739025" y="1751322"/>
            <a:ext cx="4718304" cy="947733"/>
          </a:xfrm>
          <a:custGeom>
            <a:avLst/>
            <a:gdLst>
              <a:gd name="connsiteX0" fmla="*/ 129543 w 4718304"/>
              <a:gd name="connsiteY0" fmla="*/ 0 h 947733"/>
              <a:gd name="connsiteX1" fmla="*/ 4588761 w 4718304"/>
              <a:gd name="connsiteY1" fmla="*/ 0 h 947733"/>
              <a:gd name="connsiteX2" fmla="*/ 4718304 w 4718304"/>
              <a:gd name="connsiteY2" fmla="*/ 129543 h 947733"/>
              <a:gd name="connsiteX3" fmla="*/ 4718304 w 4718304"/>
              <a:gd name="connsiteY3" fmla="*/ 647697 h 947733"/>
              <a:gd name="connsiteX4" fmla="*/ 4588761 w 4718304"/>
              <a:gd name="connsiteY4" fmla="*/ 777240 h 947733"/>
              <a:gd name="connsiteX5" fmla="*/ 371761 w 4718304"/>
              <a:gd name="connsiteY5" fmla="*/ 777240 h 947733"/>
              <a:gd name="connsiteX6" fmla="*/ 392127 w 4718304"/>
              <a:gd name="connsiteY6" fmla="*/ 860287 h 947733"/>
              <a:gd name="connsiteX7" fmla="*/ 462340 w 4718304"/>
              <a:gd name="connsiteY7" fmla="*/ 947733 h 947733"/>
              <a:gd name="connsiteX8" fmla="*/ 209578 w 4718304"/>
              <a:gd name="connsiteY8" fmla="*/ 836038 h 947733"/>
              <a:gd name="connsiteX9" fmla="*/ 191772 w 4718304"/>
              <a:gd name="connsiteY9" fmla="*/ 777240 h 947733"/>
              <a:gd name="connsiteX10" fmla="*/ 129543 w 4718304"/>
              <a:gd name="connsiteY10" fmla="*/ 777240 h 947733"/>
              <a:gd name="connsiteX11" fmla="*/ 0 w 4718304"/>
              <a:gd name="connsiteY11" fmla="*/ 647697 h 947733"/>
              <a:gd name="connsiteX12" fmla="*/ 0 w 4718304"/>
              <a:gd name="connsiteY12" fmla="*/ 129543 h 947733"/>
              <a:gd name="connsiteX13" fmla="*/ 129543 w 4718304"/>
              <a:gd name="connsiteY13" fmla="*/ 0 h 94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18304" h="947733">
                <a:moveTo>
                  <a:pt x="129543" y="0"/>
                </a:moveTo>
                <a:lnTo>
                  <a:pt x="4588761" y="0"/>
                </a:lnTo>
                <a:cubicBezTo>
                  <a:pt x="4660306" y="0"/>
                  <a:pt x="4718304" y="57998"/>
                  <a:pt x="4718304" y="129543"/>
                </a:cubicBezTo>
                <a:lnTo>
                  <a:pt x="4718304" y="647697"/>
                </a:lnTo>
                <a:cubicBezTo>
                  <a:pt x="4718304" y="719242"/>
                  <a:pt x="4660306" y="777240"/>
                  <a:pt x="4588761" y="777240"/>
                </a:cubicBezTo>
                <a:lnTo>
                  <a:pt x="371761" y="777240"/>
                </a:lnTo>
                <a:lnTo>
                  <a:pt x="392127" y="860287"/>
                </a:lnTo>
                <a:cubicBezTo>
                  <a:pt x="407730" y="891210"/>
                  <a:pt x="431135" y="920803"/>
                  <a:pt x="462340" y="947733"/>
                </a:cubicBezTo>
                <a:cubicBezTo>
                  <a:pt x="348713" y="947733"/>
                  <a:pt x="251222" y="901677"/>
                  <a:pt x="209578" y="836038"/>
                </a:cubicBezTo>
                <a:lnTo>
                  <a:pt x="191772" y="777240"/>
                </a:lnTo>
                <a:lnTo>
                  <a:pt x="129543" y="777240"/>
                </a:lnTo>
                <a:cubicBezTo>
                  <a:pt x="57998" y="777240"/>
                  <a:pt x="0" y="719242"/>
                  <a:pt x="0" y="647697"/>
                </a:cubicBezTo>
                <a:lnTo>
                  <a:pt x="0" y="129543"/>
                </a:lnTo>
                <a:cubicBezTo>
                  <a:pt x="0" y="57998"/>
                  <a:pt x="57998" y="0"/>
                  <a:pt x="129543" y="0"/>
                </a:cubicBezTo>
                <a:close/>
              </a:path>
            </a:pathLst>
          </a:custGeom>
          <a:solidFill>
            <a:schemeClr val="tx2"/>
          </a:solidFill>
          <a:ln w="28575">
            <a:noFill/>
          </a:ln>
        </p:spPr>
        <p:style>
          <a:lnRef idx="2">
            <a:schemeClr val="accent3"/>
          </a:lnRef>
          <a:fillRef idx="1">
            <a:schemeClr val="lt1"/>
          </a:fillRef>
          <a:effectRef idx="0">
            <a:schemeClr val="accent3"/>
          </a:effectRef>
          <a:fontRef idx="minor">
            <a:schemeClr val="dk1"/>
          </a:fontRef>
        </p:style>
        <p:txBody>
          <a:bodyPr wrap="square" lIns="91440" tIns="45720" rIns="91440" bIns="228600" rtlCol="0" anchor="ctr">
            <a:noAutofit/>
          </a:bodyPr>
          <a:lstStyle/>
          <a:p>
            <a:pPr algn="ctr"/>
            <a:r>
              <a:rPr lang="en-US" sz="2000">
                <a:solidFill>
                  <a:schemeClr val="tx1"/>
                </a:solidFill>
                <a:cs typeface="Arial"/>
              </a:rPr>
              <a:t>…one person is more powerful than </a:t>
            </a:r>
            <a:br>
              <a:rPr lang="en-US" sz="2000">
                <a:solidFill>
                  <a:schemeClr val="tx1"/>
                </a:solidFill>
                <a:cs typeface="Arial"/>
              </a:rPr>
            </a:br>
            <a:r>
              <a:rPr lang="en-US" sz="2000">
                <a:solidFill>
                  <a:schemeClr val="tx1"/>
                </a:solidFill>
                <a:cs typeface="Arial"/>
              </a:rPr>
              <a:t>the other.</a:t>
            </a:r>
          </a:p>
        </p:txBody>
      </p:sp>
      <p:sp>
        <p:nvSpPr>
          <p:cNvPr id="22" name="Freeform: Shape 21">
            <a:extLst>
              <a:ext uri="{FF2B5EF4-FFF2-40B4-BE49-F238E27FC236}">
                <a16:creationId xmlns:a16="http://schemas.microsoft.com/office/drawing/2014/main" id="{8DC1CA3E-41EE-B4EA-FC59-0FAB0581FF84}"/>
              </a:ext>
            </a:extLst>
          </p:cNvPr>
          <p:cNvSpPr/>
          <p:nvPr/>
        </p:nvSpPr>
        <p:spPr>
          <a:xfrm flipH="1">
            <a:off x="6739025" y="2872537"/>
            <a:ext cx="4718304" cy="949752"/>
          </a:xfrm>
          <a:custGeom>
            <a:avLst/>
            <a:gdLst>
              <a:gd name="connsiteX0" fmla="*/ 4588761 w 4718304"/>
              <a:gd name="connsiteY0" fmla="*/ 0 h 949752"/>
              <a:gd name="connsiteX1" fmla="*/ 129543 w 4718304"/>
              <a:gd name="connsiteY1" fmla="*/ 0 h 949752"/>
              <a:gd name="connsiteX2" fmla="*/ 0 w 4718304"/>
              <a:gd name="connsiteY2" fmla="*/ 129543 h 949752"/>
              <a:gd name="connsiteX3" fmla="*/ 0 w 4718304"/>
              <a:gd name="connsiteY3" fmla="*/ 647697 h 949752"/>
              <a:gd name="connsiteX4" fmla="*/ 129543 w 4718304"/>
              <a:gd name="connsiteY4" fmla="*/ 777240 h 949752"/>
              <a:gd name="connsiteX5" fmla="*/ 228523 w 4718304"/>
              <a:gd name="connsiteY5" fmla="*/ 777240 h 949752"/>
              <a:gd name="connsiteX6" fmla="*/ 246940 w 4718304"/>
              <a:gd name="connsiteY6" fmla="*/ 838057 h 949752"/>
              <a:gd name="connsiteX7" fmla="*/ 499703 w 4718304"/>
              <a:gd name="connsiteY7" fmla="*/ 949752 h 949752"/>
              <a:gd name="connsiteX8" fmla="*/ 429490 w 4718304"/>
              <a:gd name="connsiteY8" fmla="*/ 862306 h 949752"/>
              <a:gd name="connsiteX9" fmla="*/ 408628 w 4718304"/>
              <a:gd name="connsiteY9" fmla="*/ 777240 h 949752"/>
              <a:gd name="connsiteX10" fmla="*/ 4588761 w 4718304"/>
              <a:gd name="connsiteY10" fmla="*/ 777240 h 949752"/>
              <a:gd name="connsiteX11" fmla="*/ 4718304 w 4718304"/>
              <a:gd name="connsiteY11" fmla="*/ 647697 h 949752"/>
              <a:gd name="connsiteX12" fmla="*/ 4718304 w 4718304"/>
              <a:gd name="connsiteY12" fmla="*/ 129543 h 949752"/>
              <a:gd name="connsiteX13" fmla="*/ 4588761 w 4718304"/>
              <a:gd name="connsiteY13" fmla="*/ 0 h 94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18304" h="949752">
                <a:moveTo>
                  <a:pt x="4588761" y="0"/>
                </a:moveTo>
                <a:lnTo>
                  <a:pt x="129543" y="0"/>
                </a:lnTo>
                <a:cubicBezTo>
                  <a:pt x="57998" y="0"/>
                  <a:pt x="0" y="57998"/>
                  <a:pt x="0" y="129543"/>
                </a:cubicBezTo>
                <a:lnTo>
                  <a:pt x="0" y="647697"/>
                </a:lnTo>
                <a:cubicBezTo>
                  <a:pt x="0" y="719242"/>
                  <a:pt x="57998" y="777240"/>
                  <a:pt x="129543" y="777240"/>
                </a:cubicBezTo>
                <a:lnTo>
                  <a:pt x="228523" y="777240"/>
                </a:lnTo>
                <a:lnTo>
                  <a:pt x="246940" y="838057"/>
                </a:lnTo>
                <a:cubicBezTo>
                  <a:pt x="288584" y="903696"/>
                  <a:pt x="386076" y="949752"/>
                  <a:pt x="499703" y="949752"/>
                </a:cubicBezTo>
                <a:cubicBezTo>
                  <a:pt x="468497" y="922822"/>
                  <a:pt x="445093" y="893229"/>
                  <a:pt x="429490" y="862306"/>
                </a:cubicBezTo>
                <a:lnTo>
                  <a:pt x="408628" y="777240"/>
                </a:lnTo>
                <a:lnTo>
                  <a:pt x="4588761" y="777240"/>
                </a:lnTo>
                <a:cubicBezTo>
                  <a:pt x="4660306" y="777240"/>
                  <a:pt x="4718304" y="719242"/>
                  <a:pt x="4718304" y="647697"/>
                </a:cubicBezTo>
                <a:lnTo>
                  <a:pt x="4718304" y="129543"/>
                </a:lnTo>
                <a:cubicBezTo>
                  <a:pt x="4718304" y="57998"/>
                  <a:pt x="4660306" y="0"/>
                  <a:pt x="4588761" y="0"/>
                </a:cubicBezTo>
                <a:close/>
              </a:path>
            </a:pathLst>
          </a:custGeom>
          <a:solidFill>
            <a:schemeClr val="tx2"/>
          </a:solidFill>
          <a:ln w="28575">
            <a:noFill/>
          </a:ln>
        </p:spPr>
        <p:style>
          <a:lnRef idx="2">
            <a:schemeClr val="accent3"/>
          </a:lnRef>
          <a:fillRef idx="1">
            <a:schemeClr val="lt1"/>
          </a:fillRef>
          <a:effectRef idx="0">
            <a:schemeClr val="accent3"/>
          </a:effectRef>
          <a:fontRef idx="minor">
            <a:schemeClr val="dk1"/>
          </a:fontRef>
        </p:style>
        <p:txBody>
          <a:bodyPr wrap="square" lIns="91440" tIns="45720" rIns="91440" bIns="228600" rtlCol="0" anchor="ctr">
            <a:noAutofit/>
          </a:bodyPr>
          <a:lstStyle/>
          <a:p>
            <a:pPr algn="ctr"/>
            <a:r>
              <a:rPr lang="en-US" sz="2000">
                <a:solidFill>
                  <a:schemeClr val="tx1"/>
                </a:solidFill>
                <a:cs typeface="Arial"/>
              </a:rPr>
              <a:t>…the activity or topic is hurtful to the other person.</a:t>
            </a:r>
          </a:p>
        </p:txBody>
      </p:sp>
      <p:sp>
        <p:nvSpPr>
          <p:cNvPr id="23" name="Freeform: Shape 22">
            <a:extLst>
              <a:ext uri="{FF2B5EF4-FFF2-40B4-BE49-F238E27FC236}">
                <a16:creationId xmlns:a16="http://schemas.microsoft.com/office/drawing/2014/main" id="{11887036-734A-EAF8-835B-008E1B8A2CD8}"/>
              </a:ext>
            </a:extLst>
          </p:cNvPr>
          <p:cNvSpPr/>
          <p:nvPr/>
        </p:nvSpPr>
        <p:spPr>
          <a:xfrm>
            <a:off x="6739025" y="3999142"/>
            <a:ext cx="4718304" cy="947057"/>
          </a:xfrm>
          <a:custGeom>
            <a:avLst/>
            <a:gdLst>
              <a:gd name="connsiteX0" fmla="*/ 129543 w 4718304"/>
              <a:gd name="connsiteY0" fmla="*/ 0 h 947057"/>
              <a:gd name="connsiteX1" fmla="*/ 4588761 w 4718304"/>
              <a:gd name="connsiteY1" fmla="*/ 0 h 947057"/>
              <a:gd name="connsiteX2" fmla="*/ 4718304 w 4718304"/>
              <a:gd name="connsiteY2" fmla="*/ 129543 h 947057"/>
              <a:gd name="connsiteX3" fmla="*/ 4718304 w 4718304"/>
              <a:gd name="connsiteY3" fmla="*/ 647697 h 947057"/>
              <a:gd name="connsiteX4" fmla="*/ 4588761 w 4718304"/>
              <a:gd name="connsiteY4" fmla="*/ 777240 h 947057"/>
              <a:gd name="connsiteX5" fmla="*/ 371927 w 4718304"/>
              <a:gd name="connsiteY5" fmla="*/ 777240 h 947057"/>
              <a:gd name="connsiteX6" fmla="*/ 392127 w 4718304"/>
              <a:gd name="connsiteY6" fmla="*/ 859611 h 947057"/>
              <a:gd name="connsiteX7" fmla="*/ 462340 w 4718304"/>
              <a:gd name="connsiteY7" fmla="*/ 947057 h 947057"/>
              <a:gd name="connsiteX8" fmla="*/ 209578 w 4718304"/>
              <a:gd name="connsiteY8" fmla="*/ 835362 h 947057"/>
              <a:gd name="connsiteX9" fmla="*/ 191976 w 4718304"/>
              <a:gd name="connsiteY9" fmla="*/ 777240 h 947057"/>
              <a:gd name="connsiteX10" fmla="*/ 129543 w 4718304"/>
              <a:gd name="connsiteY10" fmla="*/ 777240 h 947057"/>
              <a:gd name="connsiteX11" fmla="*/ 0 w 4718304"/>
              <a:gd name="connsiteY11" fmla="*/ 647697 h 947057"/>
              <a:gd name="connsiteX12" fmla="*/ 0 w 4718304"/>
              <a:gd name="connsiteY12" fmla="*/ 129543 h 947057"/>
              <a:gd name="connsiteX13" fmla="*/ 129543 w 4718304"/>
              <a:gd name="connsiteY13" fmla="*/ 0 h 9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18304" h="947057">
                <a:moveTo>
                  <a:pt x="129543" y="0"/>
                </a:moveTo>
                <a:lnTo>
                  <a:pt x="4588761" y="0"/>
                </a:lnTo>
                <a:cubicBezTo>
                  <a:pt x="4660306" y="0"/>
                  <a:pt x="4718304" y="57998"/>
                  <a:pt x="4718304" y="129543"/>
                </a:cubicBezTo>
                <a:lnTo>
                  <a:pt x="4718304" y="647697"/>
                </a:lnTo>
                <a:cubicBezTo>
                  <a:pt x="4718304" y="719242"/>
                  <a:pt x="4660306" y="777240"/>
                  <a:pt x="4588761" y="777240"/>
                </a:cubicBezTo>
                <a:lnTo>
                  <a:pt x="371927" y="777240"/>
                </a:lnTo>
                <a:lnTo>
                  <a:pt x="392127" y="859611"/>
                </a:lnTo>
                <a:cubicBezTo>
                  <a:pt x="407730" y="890534"/>
                  <a:pt x="431135" y="920127"/>
                  <a:pt x="462340" y="947057"/>
                </a:cubicBezTo>
                <a:cubicBezTo>
                  <a:pt x="348713" y="947057"/>
                  <a:pt x="251222" y="901001"/>
                  <a:pt x="209578" y="835362"/>
                </a:cubicBezTo>
                <a:lnTo>
                  <a:pt x="191976" y="777240"/>
                </a:lnTo>
                <a:lnTo>
                  <a:pt x="129543" y="777240"/>
                </a:lnTo>
                <a:cubicBezTo>
                  <a:pt x="57998" y="777240"/>
                  <a:pt x="0" y="719242"/>
                  <a:pt x="0" y="647697"/>
                </a:cubicBezTo>
                <a:lnTo>
                  <a:pt x="0" y="129543"/>
                </a:lnTo>
                <a:cubicBezTo>
                  <a:pt x="0" y="57998"/>
                  <a:pt x="57998" y="0"/>
                  <a:pt x="129543" y="0"/>
                </a:cubicBezTo>
                <a:close/>
              </a:path>
            </a:pathLst>
          </a:custGeom>
          <a:solidFill>
            <a:schemeClr val="tx2"/>
          </a:solidFill>
          <a:ln w="28575">
            <a:noFill/>
          </a:ln>
        </p:spPr>
        <p:style>
          <a:lnRef idx="2">
            <a:schemeClr val="accent3"/>
          </a:lnRef>
          <a:fillRef idx="1">
            <a:schemeClr val="lt1"/>
          </a:fillRef>
          <a:effectRef idx="0">
            <a:schemeClr val="accent3"/>
          </a:effectRef>
          <a:fontRef idx="minor">
            <a:schemeClr val="dk1"/>
          </a:fontRef>
        </p:style>
        <p:txBody>
          <a:bodyPr wrap="square" lIns="91440" tIns="45720" rIns="91440" bIns="228600" rtlCol="0" anchor="ctr">
            <a:noAutofit/>
          </a:bodyPr>
          <a:lstStyle/>
          <a:p>
            <a:pPr algn="ctr"/>
            <a:r>
              <a:rPr lang="en-US" sz="2000">
                <a:solidFill>
                  <a:schemeClr val="tx1"/>
                </a:solidFill>
                <a:cs typeface="Arial"/>
              </a:rPr>
              <a:t>…it’s deliberately done to hurt or to get a reaction.</a:t>
            </a:r>
          </a:p>
        </p:txBody>
      </p:sp>
      <p:sp>
        <p:nvSpPr>
          <p:cNvPr id="29" name="Freeform: Shape 28">
            <a:extLst>
              <a:ext uri="{FF2B5EF4-FFF2-40B4-BE49-F238E27FC236}">
                <a16:creationId xmlns:a16="http://schemas.microsoft.com/office/drawing/2014/main" id="{5090D871-431E-FB1C-FCF1-FB77C9A8372A}"/>
              </a:ext>
            </a:extLst>
          </p:cNvPr>
          <p:cNvSpPr/>
          <p:nvPr/>
        </p:nvSpPr>
        <p:spPr>
          <a:xfrm flipH="1">
            <a:off x="6739025" y="5123052"/>
            <a:ext cx="4718304" cy="937044"/>
          </a:xfrm>
          <a:custGeom>
            <a:avLst/>
            <a:gdLst>
              <a:gd name="connsiteX0" fmla="*/ 4588761 w 4718304"/>
              <a:gd name="connsiteY0" fmla="*/ 0 h 937044"/>
              <a:gd name="connsiteX1" fmla="*/ 129543 w 4718304"/>
              <a:gd name="connsiteY1" fmla="*/ 0 h 937044"/>
              <a:gd name="connsiteX2" fmla="*/ 0 w 4718304"/>
              <a:gd name="connsiteY2" fmla="*/ 129543 h 937044"/>
              <a:gd name="connsiteX3" fmla="*/ 0 w 4718304"/>
              <a:gd name="connsiteY3" fmla="*/ 647697 h 937044"/>
              <a:gd name="connsiteX4" fmla="*/ 129543 w 4718304"/>
              <a:gd name="connsiteY4" fmla="*/ 777240 h 937044"/>
              <a:gd name="connsiteX5" fmla="*/ 232371 w 4718304"/>
              <a:gd name="connsiteY5" fmla="*/ 777240 h 937044"/>
              <a:gd name="connsiteX6" fmla="*/ 246940 w 4718304"/>
              <a:gd name="connsiteY6" fmla="*/ 825349 h 937044"/>
              <a:gd name="connsiteX7" fmla="*/ 499703 w 4718304"/>
              <a:gd name="connsiteY7" fmla="*/ 937044 h 937044"/>
              <a:gd name="connsiteX8" fmla="*/ 429490 w 4718304"/>
              <a:gd name="connsiteY8" fmla="*/ 849598 h 937044"/>
              <a:gd name="connsiteX9" fmla="*/ 411745 w 4718304"/>
              <a:gd name="connsiteY9" fmla="*/ 777240 h 937044"/>
              <a:gd name="connsiteX10" fmla="*/ 4588761 w 4718304"/>
              <a:gd name="connsiteY10" fmla="*/ 777240 h 937044"/>
              <a:gd name="connsiteX11" fmla="*/ 4718304 w 4718304"/>
              <a:gd name="connsiteY11" fmla="*/ 647697 h 937044"/>
              <a:gd name="connsiteX12" fmla="*/ 4718304 w 4718304"/>
              <a:gd name="connsiteY12" fmla="*/ 129543 h 937044"/>
              <a:gd name="connsiteX13" fmla="*/ 4588761 w 4718304"/>
              <a:gd name="connsiteY13" fmla="*/ 0 h 93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18304" h="937044">
                <a:moveTo>
                  <a:pt x="4588761" y="0"/>
                </a:moveTo>
                <a:lnTo>
                  <a:pt x="129543" y="0"/>
                </a:lnTo>
                <a:cubicBezTo>
                  <a:pt x="57998" y="0"/>
                  <a:pt x="0" y="57998"/>
                  <a:pt x="0" y="129543"/>
                </a:cubicBezTo>
                <a:lnTo>
                  <a:pt x="0" y="647697"/>
                </a:lnTo>
                <a:cubicBezTo>
                  <a:pt x="0" y="719242"/>
                  <a:pt x="57998" y="777240"/>
                  <a:pt x="129543" y="777240"/>
                </a:cubicBezTo>
                <a:lnTo>
                  <a:pt x="232371" y="777240"/>
                </a:lnTo>
                <a:lnTo>
                  <a:pt x="246940" y="825349"/>
                </a:lnTo>
                <a:cubicBezTo>
                  <a:pt x="288584" y="890988"/>
                  <a:pt x="386076" y="937044"/>
                  <a:pt x="499703" y="937044"/>
                </a:cubicBezTo>
                <a:cubicBezTo>
                  <a:pt x="468497" y="910114"/>
                  <a:pt x="445093" y="880521"/>
                  <a:pt x="429490" y="849598"/>
                </a:cubicBezTo>
                <a:lnTo>
                  <a:pt x="411745" y="777240"/>
                </a:lnTo>
                <a:lnTo>
                  <a:pt x="4588761" y="777240"/>
                </a:lnTo>
                <a:cubicBezTo>
                  <a:pt x="4660306" y="777240"/>
                  <a:pt x="4718304" y="719242"/>
                  <a:pt x="4718304" y="647697"/>
                </a:cubicBezTo>
                <a:lnTo>
                  <a:pt x="4718304" y="129543"/>
                </a:lnTo>
                <a:cubicBezTo>
                  <a:pt x="4718304" y="57998"/>
                  <a:pt x="4660306" y="0"/>
                  <a:pt x="4588761" y="0"/>
                </a:cubicBezTo>
                <a:close/>
              </a:path>
            </a:pathLst>
          </a:custGeom>
          <a:solidFill>
            <a:schemeClr val="tx2"/>
          </a:solidFill>
          <a:ln w="28575">
            <a:noFill/>
          </a:ln>
        </p:spPr>
        <p:style>
          <a:lnRef idx="2">
            <a:schemeClr val="accent3"/>
          </a:lnRef>
          <a:fillRef idx="1">
            <a:schemeClr val="lt1"/>
          </a:fillRef>
          <a:effectRef idx="0">
            <a:schemeClr val="accent3"/>
          </a:effectRef>
          <a:fontRef idx="minor">
            <a:schemeClr val="dk1"/>
          </a:fontRef>
        </p:style>
        <p:txBody>
          <a:bodyPr wrap="square" lIns="91440" tIns="45720" rIns="91440" bIns="228600" rtlCol="0" anchor="ctr">
            <a:noAutofit/>
          </a:bodyPr>
          <a:lstStyle/>
          <a:p>
            <a:pPr algn="ctr"/>
            <a:r>
              <a:rPr lang="en-US" sz="2000">
                <a:solidFill>
                  <a:schemeClr val="tx1"/>
                </a:solidFill>
                <a:cs typeface="Arial"/>
              </a:rPr>
              <a:t>…it’s repeated.</a:t>
            </a:r>
          </a:p>
        </p:txBody>
      </p:sp>
      <p:sp>
        <p:nvSpPr>
          <p:cNvPr id="21" name="Title 1">
            <a:extLst>
              <a:ext uri="{FF2B5EF4-FFF2-40B4-BE49-F238E27FC236}">
                <a16:creationId xmlns:a16="http://schemas.microsoft.com/office/drawing/2014/main" id="{28E5828C-9216-3429-E34C-D2E3CF64AFC2}"/>
              </a:ext>
            </a:extLst>
          </p:cNvPr>
          <p:cNvSpPr>
            <a:spLocks noGrp="1"/>
          </p:cNvSpPr>
          <p:nvPr>
            <p:ph type="title"/>
          </p:nvPr>
        </p:nvSpPr>
        <p:spPr>
          <a:xfrm>
            <a:off x="701749" y="932656"/>
            <a:ext cx="4722021" cy="999170"/>
          </a:xfrm>
        </p:spPr>
        <p:txBody>
          <a:bodyPr/>
          <a:lstStyle/>
          <a:p>
            <a:pPr algn="ctr"/>
            <a:r>
              <a:rPr lang="en-US" sz="3600" dirty="0"/>
              <a:t>‘Joking about’…</a:t>
            </a:r>
          </a:p>
        </p:txBody>
      </p:sp>
    </p:spTree>
    <p:extLst>
      <p:ext uri="{BB962C8B-B14F-4D97-AF65-F5344CB8AC3E}">
        <p14:creationId xmlns:p14="http://schemas.microsoft.com/office/powerpoint/2010/main" val="250039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9" grpId="0" animBg="1"/>
      <p:bldP spid="16" grpId="0" animBg="1"/>
      <p:bldP spid="18" grpId="0" animBg="1"/>
      <p:bldP spid="20" grpId="0" animBg="1"/>
      <p:bldP spid="22" grpId="0" animBg="1"/>
      <p:bldP spid="23" grpId="0" animBg="1"/>
      <p:bldP spid="29"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CCDAC-9EFD-F1FD-0686-B0743CF73BA1}"/>
              </a:ext>
            </a:extLst>
          </p:cNvPr>
          <p:cNvSpPr>
            <a:spLocks noGrp="1"/>
          </p:cNvSpPr>
          <p:nvPr>
            <p:ph type="title"/>
          </p:nvPr>
        </p:nvSpPr>
        <p:spPr>
          <a:xfrm>
            <a:off x="701749" y="932656"/>
            <a:ext cx="10625667" cy="999170"/>
          </a:xfrm>
        </p:spPr>
        <p:txBody>
          <a:bodyPr/>
          <a:lstStyle/>
          <a:p>
            <a:r>
              <a:rPr lang="en-US" sz="3600"/>
              <a:t>How does it feel </a:t>
            </a:r>
            <a:br>
              <a:rPr lang="en-US" sz="3600"/>
            </a:br>
            <a:r>
              <a:rPr lang="en-US" sz="3600"/>
              <a:t>to be bullied?</a:t>
            </a:r>
            <a:endParaRPr lang="en-IN" sz="3600"/>
          </a:p>
        </p:txBody>
      </p:sp>
      <p:sp>
        <p:nvSpPr>
          <p:cNvPr id="3" name="Content Placeholder 12">
            <a:extLst>
              <a:ext uri="{FF2B5EF4-FFF2-40B4-BE49-F238E27FC236}">
                <a16:creationId xmlns:a16="http://schemas.microsoft.com/office/drawing/2014/main" id="{CC95A07F-1169-3CD8-5B3C-07261B6E11EE}"/>
              </a:ext>
            </a:extLst>
          </p:cNvPr>
          <p:cNvSpPr>
            <a:spLocks noGrp="1"/>
          </p:cNvSpPr>
          <p:nvPr>
            <p:ph idx="1"/>
          </p:nvPr>
        </p:nvSpPr>
        <p:spPr>
          <a:xfrm>
            <a:off x="725710" y="2143224"/>
            <a:ext cx="5009534" cy="3819581"/>
          </a:xfrm>
        </p:spPr>
        <p:txBody>
          <a:bodyPr lIns="91440" tIns="45720" rIns="91440" bIns="45720" numCol="1" anchor="t">
            <a:noAutofit/>
          </a:bodyPr>
          <a:lstStyle/>
          <a:p>
            <a:pPr marL="233045" indent="-233045">
              <a:spcAft>
                <a:spcPts val="1700"/>
              </a:spcAft>
            </a:pPr>
            <a:r>
              <a:rPr lang="en-US" sz="1800" dirty="0"/>
              <a:t>Premier League pundit Karen Carney discusses how it felt to be bullied as </a:t>
            </a:r>
            <a:br>
              <a:rPr lang="en-US" sz="1800" dirty="0"/>
            </a:br>
            <a:r>
              <a:rPr lang="en-US" sz="1800" dirty="0"/>
              <a:t>a young girl.</a:t>
            </a:r>
          </a:p>
          <a:p>
            <a:pPr marL="233045" indent="-233045">
              <a:spcAft>
                <a:spcPts val="1700"/>
              </a:spcAft>
            </a:pPr>
            <a:r>
              <a:rPr lang="en-US" sz="1800" dirty="0"/>
              <a:t>“At secondary school, I never played football really, just because I was bullied for it. </a:t>
            </a:r>
            <a:br>
              <a:rPr lang="en-US" sz="1800" dirty="0"/>
            </a:br>
            <a:r>
              <a:rPr lang="en-US" sz="1800" dirty="0"/>
              <a:t>It’s really funny now. The people that bullied me have since gone on and </a:t>
            </a:r>
            <a:r>
              <a:rPr lang="en-US" sz="1800" dirty="0" err="1"/>
              <a:t>apologised</a:t>
            </a:r>
            <a:r>
              <a:rPr lang="en-US" sz="1800" dirty="0"/>
              <a:t>.”</a:t>
            </a:r>
            <a:endParaRPr lang="en-US" sz="1800" dirty="0">
              <a:cs typeface="Arial" panose="020B0604020202020204"/>
            </a:endParaRPr>
          </a:p>
          <a:p>
            <a:pPr marL="233045" indent="-233045">
              <a:spcAft>
                <a:spcPts val="1700"/>
              </a:spcAft>
            </a:pPr>
            <a:r>
              <a:rPr lang="en-US" sz="1800" dirty="0"/>
              <a:t>“It’s been a big shift. With the role models, especially with the Lionesses, it’s opened everybody’s eyes and now hopefully more girls will have the opportunity to play.”</a:t>
            </a:r>
            <a:endParaRPr lang="en-US" sz="1800" dirty="0">
              <a:cs typeface="Arial" panose="020B0604020202020204"/>
            </a:endParaRPr>
          </a:p>
        </p:txBody>
      </p:sp>
      <p:pic>
        <p:nvPicPr>
          <p:cNvPr id="7" name="Picture 6" descr="Image of Karen Carney">
            <a:extLst>
              <a:ext uri="{FF2B5EF4-FFF2-40B4-BE49-F238E27FC236}">
                <a16:creationId xmlns:a16="http://schemas.microsoft.com/office/drawing/2014/main" id="{E6B0F95B-20F5-A553-39E3-DBBC013CBD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1061" y="658808"/>
            <a:ext cx="6340939" cy="5551931"/>
          </a:xfrm>
          <a:prstGeom prst="rect">
            <a:avLst/>
          </a:prstGeom>
        </p:spPr>
      </p:pic>
    </p:spTree>
    <p:extLst>
      <p:ext uri="{BB962C8B-B14F-4D97-AF65-F5344CB8AC3E}">
        <p14:creationId xmlns:p14="http://schemas.microsoft.com/office/powerpoint/2010/main" val="229496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CCDAC-9EFD-F1FD-0686-B0743CF73BA1}"/>
              </a:ext>
            </a:extLst>
          </p:cNvPr>
          <p:cNvSpPr>
            <a:spLocks noGrp="1"/>
          </p:cNvSpPr>
          <p:nvPr>
            <p:ph type="title"/>
          </p:nvPr>
        </p:nvSpPr>
        <p:spPr>
          <a:xfrm>
            <a:off x="701748" y="932656"/>
            <a:ext cx="5235371" cy="999170"/>
          </a:xfrm>
        </p:spPr>
        <p:txBody>
          <a:bodyPr/>
          <a:lstStyle/>
          <a:p>
            <a:r>
              <a:rPr lang="en-US" sz="3600"/>
              <a:t>Top tips from player Conor </a:t>
            </a:r>
            <a:r>
              <a:rPr lang="en-US" sz="3600" err="1"/>
              <a:t>Coady</a:t>
            </a:r>
            <a:endParaRPr lang="en-IN" sz="3600"/>
          </a:p>
        </p:txBody>
      </p:sp>
      <p:grpSp>
        <p:nvGrpSpPr>
          <p:cNvPr id="25" name="Group 24">
            <a:extLst>
              <a:ext uri="{FF2B5EF4-FFF2-40B4-BE49-F238E27FC236}">
                <a16:creationId xmlns:a16="http://schemas.microsoft.com/office/drawing/2014/main" id="{338CFEB5-392F-9CF9-61D5-2320552DCB8D}"/>
              </a:ext>
              <a:ext uri="{C183D7F6-B498-43B3-948B-1728B52AA6E4}">
                <adec:decorative xmlns:adec="http://schemas.microsoft.com/office/drawing/2017/decorative" val="1"/>
              </a:ext>
            </a:extLst>
          </p:cNvPr>
          <p:cNvGrpSpPr/>
          <p:nvPr/>
        </p:nvGrpSpPr>
        <p:grpSpPr>
          <a:xfrm>
            <a:off x="466630" y="2166942"/>
            <a:ext cx="2305292" cy="1844960"/>
            <a:chOff x="466630" y="2166942"/>
            <a:chExt cx="2305292" cy="1844960"/>
          </a:xfrm>
        </p:grpSpPr>
        <p:sp>
          <p:nvSpPr>
            <p:cNvPr id="9" name="Rectangle 8">
              <a:extLst>
                <a:ext uri="{FF2B5EF4-FFF2-40B4-BE49-F238E27FC236}">
                  <a16:creationId xmlns:a16="http://schemas.microsoft.com/office/drawing/2014/main" id="{7933AE20-20B9-652E-F9DC-40037D34B3BB}"/>
                </a:ext>
              </a:extLst>
            </p:cNvPr>
            <p:cNvSpPr/>
            <p:nvPr/>
          </p:nvSpPr>
          <p:spPr>
            <a:xfrm>
              <a:off x="466630" y="2429961"/>
              <a:ext cx="2305292" cy="1324862"/>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a:solidFill>
                    <a:schemeClr val="tx1"/>
                  </a:solidFill>
                </a:rPr>
                <a:t>Don’t let people </a:t>
              </a:r>
              <a:br>
                <a:rPr lang="en-US" sz="2000">
                  <a:solidFill>
                    <a:schemeClr val="tx1"/>
                  </a:solidFill>
                </a:rPr>
              </a:br>
              <a:r>
                <a:rPr lang="en-US" sz="2000">
                  <a:solidFill>
                    <a:schemeClr val="tx1"/>
                  </a:solidFill>
                </a:rPr>
                <a:t>affect how </a:t>
              </a:r>
              <a:br>
                <a:rPr lang="en-US" sz="2000">
                  <a:solidFill>
                    <a:schemeClr val="tx1"/>
                  </a:solidFill>
                </a:rPr>
              </a:br>
              <a:r>
                <a:rPr lang="en-US" sz="2000">
                  <a:solidFill>
                    <a:schemeClr val="tx1"/>
                  </a:solidFill>
                </a:rPr>
                <a:t>you’re thinking.</a:t>
              </a:r>
            </a:p>
          </p:txBody>
        </p:sp>
        <p:grpSp>
          <p:nvGrpSpPr>
            <p:cNvPr id="12" name="Group 11">
              <a:extLst>
                <a:ext uri="{FF2B5EF4-FFF2-40B4-BE49-F238E27FC236}">
                  <a16:creationId xmlns:a16="http://schemas.microsoft.com/office/drawing/2014/main" id="{55FCF5BC-951A-498A-A61D-C4A8654286B7}"/>
                </a:ext>
              </a:extLst>
            </p:cNvPr>
            <p:cNvGrpSpPr/>
            <p:nvPr/>
          </p:nvGrpSpPr>
          <p:grpSpPr>
            <a:xfrm>
              <a:off x="552103" y="2166942"/>
              <a:ext cx="636391" cy="379185"/>
              <a:chOff x="1649041" y="1613878"/>
              <a:chExt cx="636391" cy="379185"/>
            </a:xfrm>
          </p:grpSpPr>
          <p:sp>
            <p:nvSpPr>
              <p:cNvPr id="6" name="Rectangle 5">
                <a:extLst>
                  <a:ext uri="{FF2B5EF4-FFF2-40B4-BE49-F238E27FC236}">
                    <a16:creationId xmlns:a16="http://schemas.microsoft.com/office/drawing/2014/main" id="{5189BA0D-B1FA-4DEC-9CA3-7B30ADC5AC6E}"/>
                  </a:ext>
                </a:extLst>
              </p:cNvPr>
              <p:cNvSpPr/>
              <p:nvPr/>
            </p:nvSpPr>
            <p:spPr>
              <a:xfrm>
                <a:off x="1649041" y="1613878"/>
                <a:ext cx="340468" cy="379185"/>
              </a:xfrm>
              <a:custGeom>
                <a:avLst/>
                <a:gdLst>
                  <a:gd name="connsiteX0" fmla="*/ 0 w 228600"/>
                  <a:gd name="connsiteY0" fmla="*/ 0 h 384048"/>
                  <a:gd name="connsiteX1" fmla="*/ 228600 w 228600"/>
                  <a:gd name="connsiteY1" fmla="*/ 0 h 384048"/>
                  <a:gd name="connsiteX2" fmla="*/ 228600 w 228600"/>
                  <a:gd name="connsiteY2" fmla="*/ 384048 h 384048"/>
                  <a:gd name="connsiteX3" fmla="*/ 0 w 228600"/>
                  <a:gd name="connsiteY3" fmla="*/ 384048 h 384048"/>
                  <a:gd name="connsiteX4" fmla="*/ 0 w 228600"/>
                  <a:gd name="connsiteY4" fmla="*/ 0 h 384048"/>
                  <a:gd name="connsiteX0" fmla="*/ 0 w 340468"/>
                  <a:gd name="connsiteY0" fmla="*/ 0 h 384048"/>
                  <a:gd name="connsiteX1" fmla="*/ 340468 w 340468"/>
                  <a:gd name="connsiteY1" fmla="*/ 4863 h 384048"/>
                  <a:gd name="connsiteX2" fmla="*/ 228600 w 340468"/>
                  <a:gd name="connsiteY2" fmla="*/ 384048 h 384048"/>
                  <a:gd name="connsiteX3" fmla="*/ 0 w 340468"/>
                  <a:gd name="connsiteY3" fmla="*/ 384048 h 384048"/>
                  <a:gd name="connsiteX4" fmla="*/ 0 w 340468"/>
                  <a:gd name="connsiteY4" fmla="*/ 0 h 384048"/>
                  <a:gd name="connsiteX0" fmla="*/ 16537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5370 w 340468"/>
                  <a:gd name="connsiteY4" fmla="*/ 4865 h 379185"/>
                  <a:gd name="connsiteX0" fmla="*/ 161359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1359 w 340468"/>
                  <a:gd name="connsiteY4" fmla="*/ 4865 h 379185"/>
                  <a:gd name="connsiteX0" fmla="*/ 173391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73391 w 340468"/>
                  <a:gd name="connsiteY4" fmla="*/ 4865 h 379185"/>
                  <a:gd name="connsiteX0" fmla="*/ 16938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9380 w 340468"/>
                  <a:gd name="connsiteY4" fmla="*/ 4865 h 37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68" h="379185">
                    <a:moveTo>
                      <a:pt x="169380" y="4865"/>
                    </a:moveTo>
                    <a:lnTo>
                      <a:pt x="340468" y="0"/>
                    </a:lnTo>
                    <a:lnTo>
                      <a:pt x="228600" y="379185"/>
                    </a:lnTo>
                    <a:lnTo>
                      <a:pt x="0" y="379185"/>
                    </a:lnTo>
                    <a:lnTo>
                      <a:pt x="169380" y="486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D95B0B10-3D89-3E32-CB0D-23AABC381E24}"/>
                  </a:ext>
                </a:extLst>
              </p:cNvPr>
              <p:cNvSpPr/>
              <p:nvPr/>
            </p:nvSpPr>
            <p:spPr>
              <a:xfrm>
                <a:off x="1944964" y="1613878"/>
                <a:ext cx="340468" cy="379185"/>
              </a:xfrm>
              <a:custGeom>
                <a:avLst/>
                <a:gdLst>
                  <a:gd name="connsiteX0" fmla="*/ 0 w 228600"/>
                  <a:gd name="connsiteY0" fmla="*/ 0 h 384048"/>
                  <a:gd name="connsiteX1" fmla="*/ 228600 w 228600"/>
                  <a:gd name="connsiteY1" fmla="*/ 0 h 384048"/>
                  <a:gd name="connsiteX2" fmla="*/ 228600 w 228600"/>
                  <a:gd name="connsiteY2" fmla="*/ 384048 h 384048"/>
                  <a:gd name="connsiteX3" fmla="*/ 0 w 228600"/>
                  <a:gd name="connsiteY3" fmla="*/ 384048 h 384048"/>
                  <a:gd name="connsiteX4" fmla="*/ 0 w 228600"/>
                  <a:gd name="connsiteY4" fmla="*/ 0 h 384048"/>
                  <a:gd name="connsiteX0" fmla="*/ 0 w 340468"/>
                  <a:gd name="connsiteY0" fmla="*/ 0 h 384048"/>
                  <a:gd name="connsiteX1" fmla="*/ 340468 w 340468"/>
                  <a:gd name="connsiteY1" fmla="*/ 4863 h 384048"/>
                  <a:gd name="connsiteX2" fmla="*/ 228600 w 340468"/>
                  <a:gd name="connsiteY2" fmla="*/ 384048 h 384048"/>
                  <a:gd name="connsiteX3" fmla="*/ 0 w 340468"/>
                  <a:gd name="connsiteY3" fmla="*/ 384048 h 384048"/>
                  <a:gd name="connsiteX4" fmla="*/ 0 w 340468"/>
                  <a:gd name="connsiteY4" fmla="*/ 0 h 384048"/>
                  <a:gd name="connsiteX0" fmla="*/ 16537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5370 w 340468"/>
                  <a:gd name="connsiteY4" fmla="*/ 4865 h 379185"/>
                  <a:gd name="connsiteX0" fmla="*/ 161359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1359 w 340468"/>
                  <a:gd name="connsiteY4" fmla="*/ 4865 h 379185"/>
                  <a:gd name="connsiteX0" fmla="*/ 173391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73391 w 340468"/>
                  <a:gd name="connsiteY4" fmla="*/ 4865 h 379185"/>
                  <a:gd name="connsiteX0" fmla="*/ 16938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9380 w 340468"/>
                  <a:gd name="connsiteY4" fmla="*/ 4865 h 37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68" h="379185">
                    <a:moveTo>
                      <a:pt x="169380" y="4865"/>
                    </a:moveTo>
                    <a:lnTo>
                      <a:pt x="340468" y="0"/>
                    </a:lnTo>
                    <a:lnTo>
                      <a:pt x="228600" y="379185"/>
                    </a:lnTo>
                    <a:lnTo>
                      <a:pt x="0" y="379185"/>
                    </a:lnTo>
                    <a:lnTo>
                      <a:pt x="169380" y="486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84042F8-A546-06D4-89F5-80E5878EA950}"/>
                </a:ext>
              </a:extLst>
            </p:cNvPr>
            <p:cNvGrpSpPr/>
            <p:nvPr/>
          </p:nvGrpSpPr>
          <p:grpSpPr>
            <a:xfrm rot="10800000">
              <a:off x="2065509" y="3632717"/>
              <a:ext cx="636391" cy="379185"/>
              <a:chOff x="2539146" y="1187343"/>
              <a:chExt cx="636391" cy="379185"/>
            </a:xfrm>
          </p:grpSpPr>
          <p:sp>
            <p:nvSpPr>
              <p:cNvPr id="20" name="Rectangle 5">
                <a:extLst>
                  <a:ext uri="{FF2B5EF4-FFF2-40B4-BE49-F238E27FC236}">
                    <a16:creationId xmlns:a16="http://schemas.microsoft.com/office/drawing/2014/main" id="{03CC68E7-8102-EA1B-14E2-566FBD9A8687}"/>
                  </a:ext>
                </a:extLst>
              </p:cNvPr>
              <p:cNvSpPr/>
              <p:nvPr/>
            </p:nvSpPr>
            <p:spPr>
              <a:xfrm>
                <a:off x="2539146" y="1187343"/>
                <a:ext cx="340468" cy="379185"/>
              </a:xfrm>
              <a:custGeom>
                <a:avLst/>
                <a:gdLst>
                  <a:gd name="connsiteX0" fmla="*/ 0 w 228600"/>
                  <a:gd name="connsiteY0" fmla="*/ 0 h 384048"/>
                  <a:gd name="connsiteX1" fmla="*/ 228600 w 228600"/>
                  <a:gd name="connsiteY1" fmla="*/ 0 h 384048"/>
                  <a:gd name="connsiteX2" fmla="*/ 228600 w 228600"/>
                  <a:gd name="connsiteY2" fmla="*/ 384048 h 384048"/>
                  <a:gd name="connsiteX3" fmla="*/ 0 w 228600"/>
                  <a:gd name="connsiteY3" fmla="*/ 384048 h 384048"/>
                  <a:gd name="connsiteX4" fmla="*/ 0 w 228600"/>
                  <a:gd name="connsiteY4" fmla="*/ 0 h 384048"/>
                  <a:gd name="connsiteX0" fmla="*/ 0 w 340468"/>
                  <a:gd name="connsiteY0" fmla="*/ 0 h 384048"/>
                  <a:gd name="connsiteX1" fmla="*/ 340468 w 340468"/>
                  <a:gd name="connsiteY1" fmla="*/ 4863 h 384048"/>
                  <a:gd name="connsiteX2" fmla="*/ 228600 w 340468"/>
                  <a:gd name="connsiteY2" fmla="*/ 384048 h 384048"/>
                  <a:gd name="connsiteX3" fmla="*/ 0 w 340468"/>
                  <a:gd name="connsiteY3" fmla="*/ 384048 h 384048"/>
                  <a:gd name="connsiteX4" fmla="*/ 0 w 340468"/>
                  <a:gd name="connsiteY4" fmla="*/ 0 h 384048"/>
                  <a:gd name="connsiteX0" fmla="*/ 16537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5370 w 340468"/>
                  <a:gd name="connsiteY4" fmla="*/ 4865 h 379185"/>
                  <a:gd name="connsiteX0" fmla="*/ 161359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1359 w 340468"/>
                  <a:gd name="connsiteY4" fmla="*/ 4865 h 379185"/>
                  <a:gd name="connsiteX0" fmla="*/ 173391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73391 w 340468"/>
                  <a:gd name="connsiteY4" fmla="*/ 4865 h 379185"/>
                  <a:gd name="connsiteX0" fmla="*/ 16938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9380 w 340468"/>
                  <a:gd name="connsiteY4" fmla="*/ 4865 h 37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68" h="379185">
                    <a:moveTo>
                      <a:pt x="169380" y="4865"/>
                    </a:moveTo>
                    <a:lnTo>
                      <a:pt x="340468" y="0"/>
                    </a:lnTo>
                    <a:lnTo>
                      <a:pt x="228600" y="379185"/>
                    </a:lnTo>
                    <a:lnTo>
                      <a:pt x="0" y="379185"/>
                    </a:lnTo>
                    <a:lnTo>
                      <a:pt x="169380" y="486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a:extLst>
                  <a:ext uri="{FF2B5EF4-FFF2-40B4-BE49-F238E27FC236}">
                    <a16:creationId xmlns:a16="http://schemas.microsoft.com/office/drawing/2014/main" id="{4AF66BE9-32F1-65A2-064A-884DF8528E7E}"/>
                  </a:ext>
                </a:extLst>
              </p:cNvPr>
              <p:cNvSpPr/>
              <p:nvPr/>
            </p:nvSpPr>
            <p:spPr>
              <a:xfrm>
                <a:off x="2835069" y="1187343"/>
                <a:ext cx="340468" cy="379185"/>
              </a:xfrm>
              <a:custGeom>
                <a:avLst/>
                <a:gdLst>
                  <a:gd name="connsiteX0" fmla="*/ 0 w 228600"/>
                  <a:gd name="connsiteY0" fmla="*/ 0 h 384048"/>
                  <a:gd name="connsiteX1" fmla="*/ 228600 w 228600"/>
                  <a:gd name="connsiteY1" fmla="*/ 0 h 384048"/>
                  <a:gd name="connsiteX2" fmla="*/ 228600 w 228600"/>
                  <a:gd name="connsiteY2" fmla="*/ 384048 h 384048"/>
                  <a:gd name="connsiteX3" fmla="*/ 0 w 228600"/>
                  <a:gd name="connsiteY3" fmla="*/ 384048 h 384048"/>
                  <a:gd name="connsiteX4" fmla="*/ 0 w 228600"/>
                  <a:gd name="connsiteY4" fmla="*/ 0 h 384048"/>
                  <a:gd name="connsiteX0" fmla="*/ 0 w 340468"/>
                  <a:gd name="connsiteY0" fmla="*/ 0 h 384048"/>
                  <a:gd name="connsiteX1" fmla="*/ 340468 w 340468"/>
                  <a:gd name="connsiteY1" fmla="*/ 4863 h 384048"/>
                  <a:gd name="connsiteX2" fmla="*/ 228600 w 340468"/>
                  <a:gd name="connsiteY2" fmla="*/ 384048 h 384048"/>
                  <a:gd name="connsiteX3" fmla="*/ 0 w 340468"/>
                  <a:gd name="connsiteY3" fmla="*/ 384048 h 384048"/>
                  <a:gd name="connsiteX4" fmla="*/ 0 w 340468"/>
                  <a:gd name="connsiteY4" fmla="*/ 0 h 384048"/>
                  <a:gd name="connsiteX0" fmla="*/ 16537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5370 w 340468"/>
                  <a:gd name="connsiteY4" fmla="*/ 4865 h 379185"/>
                  <a:gd name="connsiteX0" fmla="*/ 161359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1359 w 340468"/>
                  <a:gd name="connsiteY4" fmla="*/ 4865 h 379185"/>
                  <a:gd name="connsiteX0" fmla="*/ 173391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73391 w 340468"/>
                  <a:gd name="connsiteY4" fmla="*/ 4865 h 379185"/>
                  <a:gd name="connsiteX0" fmla="*/ 16938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9380 w 340468"/>
                  <a:gd name="connsiteY4" fmla="*/ 4865 h 37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68" h="379185">
                    <a:moveTo>
                      <a:pt x="169380" y="4865"/>
                    </a:moveTo>
                    <a:lnTo>
                      <a:pt x="340468" y="0"/>
                    </a:lnTo>
                    <a:lnTo>
                      <a:pt x="228600" y="379185"/>
                    </a:lnTo>
                    <a:lnTo>
                      <a:pt x="0" y="379185"/>
                    </a:lnTo>
                    <a:lnTo>
                      <a:pt x="169380" y="486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EA46834D-E2E7-B054-1C1C-DC986F3589C1}"/>
              </a:ext>
              <a:ext uri="{C183D7F6-B498-43B3-948B-1728B52AA6E4}">
                <adec:decorative xmlns:adec="http://schemas.microsoft.com/office/drawing/2017/decorative" val="1"/>
              </a:ext>
            </a:extLst>
          </p:cNvPr>
          <p:cNvGrpSpPr/>
          <p:nvPr/>
        </p:nvGrpSpPr>
        <p:grpSpPr>
          <a:xfrm>
            <a:off x="3071122" y="2166942"/>
            <a:ext cx="2305291" cy="1844960"/>
            <a:chOff x="3071122" y="2166942"/>
            <a:chExt cx="2305291" cy="1844960"/>
          </a:xfrm>
        </p:grpSpPr>
        <p:sp>
          <p:nvSpPr>
            <p:cNvPr id="10" name="Rectangle 9">
              <a:extLst>
                <a:ext uri="{FF2B5EF4-FFF2-40B4-BE49-F238E27FC236}">
                  <a16:creationId xmlns:a16="http://schemas.microsoft.com/office/drawing/2014/main" id="{9C8EA6CC-8B1A-F941-D11C-D24A360A5DC7}"/>
                </a:ext>
              </a:extLst>
            </p:cNvPr>
            <p:cNvSpPr/>
            <p:nvPr/>
          </p:nvSpPr>
          <p:spPr>
            <a:xfrm>
              <a:off x="3071122" y="2425296"/>
              <a:ext cx="2305291" cy="1324863"/>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sz="2000">
                  <a:solidFill>
                    <a:schemeClr val="tx1"/>
                  </a:solidFill>
                </a:rPr>
                <a:t>Stick to </a:t>
              </a:r>
              <a:br>
                <a:rPr lang="en-US" sz="2000">
                  <a:solidFill>
                    <a:schemeClr val="tx1"/>
                  </a:solidFill>
                </a:rPr>
              </a:br>
              <a:r>
                <a:rPr lang="en-US" sz="2000">
                  <a:solidFill>
                    <a:schemeClr val="tx1"/>
                  </a:solidFill>
                </a:rPr>
                <a:t>the people you </a:t>
              </a:r>
              <a:br>
                <a:rPr lang="en-US" sz="2000">
                  <a:solidFill>
                    <a:schemeClr val="tx1"/>
                  </a:solidFill>
                </a:rPr>
              </a:br>
              <a:r>
                <a:rPr lang="en-US" sz="2000">
                  <a:solidFill>
                    <a:schemeClr val="tx1"/>
                  </a:solidFill>
                </a:rPr>
                <a:t>are closest to.</a:t>
              </a:r>
            </a:p>
          </p:txBody>
        </p:sp>
        <p:grpSp>
          <p:nvGrpSpPr>
            <p:cNvPr id="22" name="Group 21">
              <a:extLst>
                <a:ext uri="{FF2B5EF4-FFF2-40B4-BE49-F238E27FC236}">
                  <a16:creationId xmlns:a16="http://schemas.microsoft.com/office/drawing/2014/main" id="{80B6C4FC-F8E2-9A95-05CA-9553EE430E47}"/>
                </a:ext>
              </a:extLst>
            </p:cNvPr>
            <p:cNvGrpSpPr/>
            <p:nvPr/>
          </p:nvGrpSpPr>
          <p:grpSpPr>
            <a:xfrm>
              <a:off x="3182427" y="2166942"/>
              <a:ext cx="636391" cy="379185"/>
              <a:chOff x="1680770" y="1663052"/>
              <a:chExt cx="636391" cy="379185"/>
            </a:xfrm>
          </p:grpSpPr>
          <p:sp>
            <p:nvSpPr>
              <p:cNvPr id="23" name="Rectangle 5">
                <a:extLst>
                  <a:ext uri="{FF2B5EF4-FFF2-40B4-BE49-F238E27FC236}">
                    <a16:creationId xmlns:a16="http://schemas.microsoft.com/office/drawing/2014/main" id="{705B2B02-DE03-0847-D3F9-187511651CD4}"/>
                  </a:ext>
                </a:extLst>
              </p:cNvPr>
              <p:cNvSpPr/>
              <p:nvPr/>
            </p:nvSpPr>
            <p:spPr>
              <a:xfrm>
                <a:off x="1680770" y="1663052"/>
                <a:ext cx="340468" cy="379185"/>
              </a:xfrm>
              <a:custGeom>
                <a:avLst/>
                <a:gdLst>
                  <a:gd name="connsiteX0" fmla="*/ 0 w 228600"/>
                  <a:gd name="connsiteY0" fmla="*/ 0 h 384048"/>
                  <a:gd name="connsiteX1" fmla="*/ 228600 w 228600"/>
                  <a:gd name="connsiteY1" fmla="*/ 0 h 384048"/>
                  <a:gd name="connsiteX2" fmla="*/ 228600 w 228600"/>
                  <a:gd name="connsiteY2" fmla="*/ 384048 h 384048"/>
                  <a:gd name="connsiteX3" fmla="*/ 0 w 228600"/>
                  <a:gd name="connsiteY3" fmla="*/ 384048 h 384048"/>
                  <a:gd name="connsiteX4" fmla="*/ 0 w 228600"/>
                  <a:gd name="connsiteY4" fmla="*/ 0 h 384048"/>
                  <a:gd name="connsiteX0" fmla="*/ 0 w 340468"/>
                  <a:gd name="connsiteY0" fmla="*/ 0 h 384048"/>
                  <a:gd name="connsiteX1" fmla="*/ 340468 w 340468"/>
                  <a:gd name="connsiteY1" fmla="*/ 4863 h 384048"/>
                  <a:gd name="connsiteX2" fmla="*/ 228600 w 340468"/>
                  <a:gd name="connsiteY2" fmla="*/ 384048 h 384048"/>
                  <a:gd name="connsiteX3" fmla="*/ 0 w 340468"/>
                  <a:gd name="connsiteY3" fmla="*/ 384048 h 384048"/>
                  <a:gd name="connsiteX4" fmla="*/ 0 w 340468"/>
                  <a:gd name="connsiteY4" fmla="*/ 0 h 384048"/>
                  <a:gd name="connsiteX0" fmla="*/ 16537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5370 w 340468"/>
                  <a:gd name="connsiteY4" fmla="*/ 4865 h 379185"/>
                  <a:gd name="connsiteX0" fmla="*/ 161359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1359 w 340468"/>
                  <a:gd name="connsiteY4" fmla="*/ 4865 h 379185"/>
                  <a:gd name="connsiteX0" fmla="*/ 173391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73391 w 340468"/>
                  <a:gd name="connsiteY4" fmla="*/ 4865 h 379185"/>
                  <a:gd name="connsiteX0" fmla="*/ 16938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9380 w 340468"/>
                  <a:gd name="connsiteY4" fmla="*/ 4865 h 37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68" h="379185">
                    <a:moveTo>
                      <a:pt x="169380" y="4865"/>
                    </a:moveTo>
                    <a:lnTo>
                      <a:pt x="340468" y="0"/>
                    </a:lnTo>
                    <a:lnTo>
                      <a:pt x="228600" y="379185"/>
                    </a:lnTo>
                    <a:lnTo>
                      <a:pt x="0" y="379185"/>
                    </a:lnTo>
                    <a:lnTo>
                      <a:pt x="169380" y="486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
                <a:extLst>
                  <a:ext uri="{FF2B5EF4-FFF2-40B4-BE49-F238E27FC236}">
                    <a16:creationId xmlns:a16="http://schemas.microsoft.com/office/drawing/2014/main" id="{9C1BECF2-453E-85A9-80A6-450ABBF961C8}"/>
                  </a:ext>
                </a:extLst>
              </p:cNvPr>
              <p:cNvSpPr/>
              <p:nvPr/>
            </p:nvSpPr>
            <p:spPr>
              <a:xfrm>
                <a:off x="1976693" y="1663052"/>
                <a:ext cx="340468" cy="379185"/>
              </a:xfrm>
              <a:custGeom>
                <a:avLst/>
                <a:gdLst>
                  <a:gd name="connsiteX0" fmla="*/ 0 w 228600"/>
                  <a:gd name="connsiteY0" fmla="*/ 0 h 384048"/>
                  <a:gd name="connsiteX1" fmla="*/ 228600 w 228600"/>
                  <a:gd name="connsiteY1" fmla="*/ 0 h 384048"/>
                  <a:gd name="connsiteX2" fmla="*/ 228600 w 228600"/>
                  <a:gd name="connsiteY2" fmla="*/ 384048 h 384048"/>
                  <a:gd name="connsiteX3" fmla="*/ 0 w 228600"/>
                  <a:gd name="connsiteY3" fmla="*/ 384048 h 384048"/>
                  <a:gd name="connsiteX4" fmla="*/ 0 w 228600"/>
                  <a:gd name="connsiteY4" fmla="*/ 0 h 384048"/>
                  <a:gd name="connsiteX0" fmla="*/ 0 w 340468"/>
                  <a:gd name="connsiteY0" fmla="*/ 0 h 384048"/>
                  <a:gd name="connsiteX1" fmla="*/ 340468 w 340468"/>
                  <a:gd name="connsiteY1" fmla="*/ 4863 h 384048"/>
                  <a:gd name="connsiteX2" fmla="*/ 228600 w 340468"/>
                  <a:gd name="connsiteY2" fmla="*/ 384048 h 384048"/>
                  <a:gd name="connsiteX3" fmla="*/ 0 w 340468"/>
                  <a:gd name="connsiteY3" fmla="*/ 384048 h 384048"/>
                  <a:gd name="connsiteX4" fmla="*/ 0 w 340468"/>
                  <a:gd name="connsiteY4" fmla="*/ 0 h 384048"/>
                  <a:gd name="connsiteX0" fmla="*/ 16537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5370 w 340468"/>
                  <a:gd name="connsiteY4" fmla="*/ 4865 h 379185"/>
                  <a:gd name="connsiteX0" fmla="*/ 161359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1359 w 340468"/>
                  <a:gd name="connsiteY4" fmla="*/ 4865 h 379185"/>
                  <a:gd name="connsiteX0" fmla="*/ 173391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73391 w 340468"/>
                  <a:gd name="connsiteY4" fmla="*/ 4865 h 379185"/>
                  <a:gd name="connsiteX0" fmla="*/ 16938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9380 w 340468"/>
                  <a:gd name="connsiteY4" fmla="*/ 4865 h 37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68" h="379185">
                    <a:moveTo>
                      <a:pt x="169380" y="4865"/>
                    </a:moveTo>
                    <a:lnTo>
                      <a:pt x="340468" y="0"/>
                    </a:lnTo>
                    <a:lnTo>
                      <a:pt x="228600" y="379185"/>
                    </a:lnTo>
                    <a:lnTo>
                      <a:pt x="0" y="379185"/>
                    </a:lnTo>
                    <a:lnTo>
                      <a:pt x="169380" y="486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4F62ED16-61DE-7AE0-1701-B57D141B6465}"/>
                </a:ext>
              </a:extLst>
            </p:cNvPr>
            <p:cNvGrpSpPr/>
            <p:nvPr/>
          </p:nvGrpSpPr>
          <p:grpSpPr>
            <a:xfrm rot="10800000">
              <a:off x="4660383" y="3632717"/>
              <a:ext cx="636391" cy="379185"/>
              <a:chOff x="2555429" y="1239943"/>
              <a:chExt cx="636391" cy="379185"/>
            </a:xfrm>
          </p:grpSpPr>
          <p:sp>
            <p:nvSpPr>
              <p:cNvPr id="27" name="Rectangle 5">
                <a:extLst>
                  <a:ext uri="{FF2B5EF4-FFF2-40B4-BE49-F238E27FC236}">
                    <a16:creationId xmlns:a16="http://schemas.microsoft.com/office/drawing/2014/main" id="{5098078A-CF91-068F-A3A8-A95358C3129F}"/>
                  </a:ext>
                </a:extLst>
              </p:cNvPr>
              <p:cNvSpPr/>
              <p:nvPr/>
            </p:nvSpPr>
            <p:spPr>
              <a:xfrm>
                <a:off x="2555429" y="1239943"/>
                <a:ext cx="340468" cy="379185"/>
              </a:xfrm>
              <a:custGeom>
                <a:avLst/>
                <a:gdLst>
                  <a:gd name="connsiteX0" fmla="*/ 0 w 228600"/>
                  <a:gd name="connsiteY0" fmla="*/ 0 h 384048"/>
                  <a:gd name="connsiteX1" fmla="*/ 228600 w 228600"/>
                  <a:gd name="connsiteY1" fmla="*/ 0 h 384048"/>
                  <a:gd name="connsiteX2" fmla="*/ 228600 w 228600"/>
                  <a:gd name="connsiteY2" fmla="*/ 384048 h 384048"/>
                  <a:gd name="connsiteX3" fmla="*/ 0 w 228600"/>
                  <a:gd name="connsiteY3" fmla="*/ 384048 h 384048"/>
                  <a:gd name="connsiteX4" fmla="*/ 0 w 228600"/>
                  <a:gd name="connsiteY4" fmla="*/ 0 h 384048"/>
                  <a:gd name="connsiteX0" fmla="*/ 0 w 340468"/>
                  <a:gd name="connsiteY0" fmla="*/ 0 h 384048"/>
                  <a:gd name="connsiteX1" fmla="*/ 340468 w 340468"/>
                  <a:gd name="connsiteY1" fmla="*/ 4863 h 384048"/>
                  <a:gd name="connsiteX2" fmla="*/ 228600 w 340468"/>
                  <a:gd name="connsiteY2" fmla="*/ 384048 h 384048"/>
                  <a:gd name="connsiteX3" fmla="*/ 0 w 340468"/>
                  <a:gd name="connsiteY3" fmla="*/ 384048 h 384048"/>
                  <a:gd name="connsiteX4" fmla="*/ 0 w 340468"/>
                  <a:gd name="connsiteY4" fmla="*/ 0 h 384048"/>
                  <a:gd name="connsiteX0" fmla="*/ 16537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5370 w 340468"/>
                  <a:gd name="connsiteY4" fmla="*/ 4865 h 379185"/>
                  <a:gd name="connsiteX0" fmla="*/ 161359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1359 w 340468"/>
                  <a:gd name="connsiteY4" fmla="*/ 4865 h 379185"/>
                  <a:gd name="connsiteX0" fmla="*/ 173391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73391 w 340468"/>
                  <a:gd name="connsiteY4" fmla="*/ 4865 h 379185"/>
                  <a:gd name="connsiteX0" fmla="*/ 16938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9380 w 340468"/>
                  <a:gd name="connsiteY4" fmla="*/ 4865 h 37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68" h="379185">
                    <a:moveTo>
                      <a:pt x="169380" y="4865"/>
                    </a:moveTo>
                    <a:lnTo>
                      <a:pt x="340468" y="0"/>
                    </a:lnTo>
                    <a:lnTo>
                      <a:pt x="228600" y="379185"/>
                    </a:lnTo>
                    <a:lnTo>
                      <a:pt x="0" y="379185"/>
                    </a:lnTo>
                    <a:lnTo>
                      <a:pt x="169380" y="486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
                <a:extLst>
                  <a:ext uri="{FF2B5EF4-FFF2-40B4-BE49-F238E27FC236}">
                    <a16:creationId xmlns:a16="http://schemas.microsoft.com/office/drawing/2014/main" id="{41E1CF47-D855-8DF8-4046-CCCDC4595CA2}"/>
                  </a:ext>
                </a:extLst>
              </p:cNvPr>
              <p:cNvSpPr/>
              <p:nvPr/>
            </p:nvSpPr>
            <p:spPr>
              <a:xfrm>
                <a:off x="2851352" y="1239943"/>
                <a:ext cx="340468" cy="379185"/>
              </a:xfrm>
              <a:custGeom>
                <a:avLst/>
                <a:gdLst>
                  <a:gd name="connsiteX0" fmla="*/ 0 w 228600"/>
                  <a:gd name="connsiteY0" fmla="*/ 0 h 384048"/>
                  <a:gd name="connsiteX1" fmla="*/ 228600 w 228600"/>
                  <a:gd name="connsiteY1" fmla="*/ 0 h 384048"/>
                  <a:gd name="connsiteX2" fmla="*/ 228600 w 228600"/>
                  <a:gd name="connsiteY2" fmla="*/ 384048 h 384048"/>
                  <a:gd name="connsiteX3" fmla="*/ 0 w 228600"/>
                  <a:gd name="connsiteY3" fmla="*/ 384048 h 384048"/>
                  <a:gd name="connsiteX4" fmla="*/ 0 w 228600"/>
                  <a:gd name="connsiteY4" fmla="*/ 0 h 384048"/>
                  <a:gd name="connsiteX0" fmla="*/ 0 w 340468"/>
                  <a:gd name="connsiteY0" fmla="*/ 0 h 384048"/>
                  <a:gd name="connsiteX1" fmla="*/ 340468 w 340468"/>
                  <a:gd name="connsiteY1" fmla="*/ 4863 h 384048"/>
                  <a:gd name="connsiteX2" fmla="*/ 228600 w 340468"/>
                  <a:gd name="connsiteY2" fmla="*/ 384048 h 384048"/>
                  <a:gd name="connsiteX3" fmla="*/ 0 w 340468"/>
                  <a:gd name="connsiteY3" fmla="*/ 384048 h 384048"/>
                  <a:gd name="connsiteX4" fmla="*/ 0 w 340468"/>
                  <a:gd name="connsiteY4" fmla="*/ 0 h 384048"/>
                  <a:gd name="connsiteX0" fmla="*/ 16537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5370 w 340468"/>
                  <a:gd name="connsiteY4" fmla="*/ 4865 h 379185"/>
                  <a:gd name="connsiteX0" fmla="*/ 161359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1359 w 340468"/>
                  <a:gd name="connsiteY4" fmla="*/ 4865 h 379185"/>
                  <a:gd name="connsiteX0" fmla="*/ 173391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73391 w 340468"/>
                  <a:gd name="connsiteY4" fmla="*/ 4865 h 379185"/>
                  <a:gd name="connsiteX0" fmla="*/ 16938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9380 w 340468"/>
                  <a:gd name="connsiteY4" fmla="*/ 4865 h 37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68" h="379185">
                    <a:moveTo>
                      <a:pt x="169380" y="4865"/>
                    </a:moveTo>
                    <a:lnTo>
                      <a:pt x="340468" y="0"/>
                    </a:lnTo>
                    <a:lnTo>
                      <a:pt x="228600" y="379185"/>
                    </a:lnTo>
                    <a:lnTo>
                      <a:pt x="0" y="379185"/>
                    </a:lnTo>
                    <a:lnTo>
                      <a:pt x="169380" y="486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a:extLst>
              <a:ext uri="{FF2B5EF4-FFF2-40B4-BE49-F238E27FC236}">
                <a16:creationId xmlns:a16="http://schemas.microsoft.com/office/drawing/2014/main" id="{8E2AC0E5-A959-553E-0F9D-8F6CF4864DD6}"/>
              </a:ext>
              <a:ext uri="{C183D7F6-B498-43B3-948B-1728B52AA6E4}">
                <adec:decorative xmlns:adec="http://schemas.microsoft.com/office/drawing/2017/decorative" val="1"/>
              </a:ext>
            </a:extLst>
          </p:cNvPr>
          <p:cNvGrpSpPr/>
          <p:nvPr/>
        </p:nvGrpSpPr>
        <p:grpSpPr>
          <a:xfrm>
            <a:off x="489114" y="4052197"/>
            <a:ext cx="4864816" cy="2077424"/>
            <a:chOff x="1409450" y="4052197"/>
            <a:chExt cx="4864816" cy="2077424"/>
          </a:xfrm>
        </p:grpSpPr>
        <p:sp>
          <p:nvSpPr>
            <p:cNvPr id="13" name="Rectangle 12">
              <a:extLst>
                <a:ext uri="{FF2B5EF4-FFF2-40B4-BE49-F238E27FC236}">
                  <a16:creationId xmlns:a16="http://schemas.microsoft.com/office/drawing/2014/main" id="{5F4BB30F-93B3-2B06-4D21-6E2A3C6979B8}"/>
                </a:ext>
              </a:extLst>
            </p:cNvPr>
            <p:cNvSpPr/>
            <p:nvPr/>
          </p:nvSpPr>
          <p:spPr>
            <a:xfrm>
              <a:off x="1409450" y="4313195"/>
              <a:ext cx="4864816" cy="1555429"/>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a:solidFill>
                    <a:schemeClr val="tx1"/>
                  </a:solidFill>
                </a:rPr>
                <a:t>All of the people </a:t>
              </a:r>
              <a:br>
                <a:rPr lang="en-US" sz="2000">
                  <a:solidFill>
                    <a:schemeClr val="tx1"/>
                  </a:solidFill>
                </a:rPr>
              </a:br>
              <a:r>
                <a:rPr lang="en-US" sz="2000">
                  <a:solidFill>
                    <a:schemeClr val="tx1"/>
                  </a:solidFill>
                </a:rPr>
                <a:t>who want to bring you down, </a:t>
              </a:r>
              <a:br>
                <a:rPr lang="en-US" sz="2000">
                  <a:solidFill>
                    <a:schemeClr val="tx1"/>
                  </a:solidFill>
                </a:rPr>
              </a:br>
              <a:r>
                <a:rPr lang="en-US" sz="2000">
                  <a:solidFill>
                    <a:schemeClr val="tx1"/>
                  </a:solidFill>
                </a:rPr>
                <a:t>they don’t entertain your life. </a:t>
              </a:r>
              <a:br>
                <a:rPr lang="en-US" sz="2000">
                  <a:solidFill>
                    <a:schemeClr val="tx1"/>
                  </a:solidFill>
                </a:rPr>
              </a:br>
              <a:r>
                <a:rPr lang="en-US" sz="2000">
                  <a:solidFill>
                    <a:schemeClr val="tx1"/>
                  </a:solidFill>
                </a:rPr>
                <a:t>Keep them away.</a:t>
              </a:r>
            </a:p>
          </p:txBody>
        </p:sp>
        <p:grpSp>
          <p:nvGrpSpPr>
            <p:cNvPr id="33" name="Group 32">
              <a:extLst>
                <a:ext uri="{FF2B5EF4-FFF2-40B4-BE49-F238E27FC236}">
                  <a16:creationId xmlns:a16="http://schemas.microsoft.com/office/drawing/2014/main" id="{5B47C3FA-5EF3-7373-A282-76F868E67BD6}"/>
                </a:ext>
              </a:extLst>
            </p:cNvPr>
            <p:cNvGrpSpPr/>
            <p:nvPr/>
          </p:nvGrpSpPr>
          <p:grpSpPr>
            <a:xfrm rot="10800000">
              <a:off x="5489913" y="5750436"/>
              <a:ext cx="636391" cy="379185"/>
              <a:chOff x="2108382" y="1251680"/>
              <a:chExt cx="636391" cy="379185"/>
            </a:xfrm>
          </p:grpSpPr>
          <p:sp>
            <p:nvSpPr>
              <p:cNvPr id="34" name="Rectangle 5">
                <a:extLst>
                  <a:ext uri="{FF2B5EF4-FFF2-40B4-BE49-F238E27FC236}">
                    <a16:creationId xmlns:a16="http://schemas.microsoft.com/office/drawing/2014/main" id="{B58B0700-D2B4-D3DA-9623-E1F2ABADA4C7}"/>
                  </a:ext>
                </a:extLst>
              </p:cNvPr>
              <p:cNvSpPr/>
              <p:nvPr/>
            </p:nvSpPr>
            <p:spPr>
              <a:xfrm>
                <a:off x="2108382" y="1251680"/>
                <a:ext cx="340468" cy="379185"/>
              </a:xfrm>
              <a:custGeom>
                <a:avLst/>
                <a:gdLst>
                  <a:gd name="connsiteX0" fmla="*/ 0 w 228600"/>
                  <a:gd name="connsiteY0" fmla="*/ 0 h 384048"/>
                  <a:gd name="connsiteX1" fmla="*/ 228600 w 228600"/>
                  <a:gd name="connsiteY1" fmla="*/ 0 h 384048"/>
                  <a:gd name="connsiteX2" fmla="*/ 228600 w 228600"/>
                  <a:gd name="connsiteY2" fmla="*/ 384048 h 384048"/>
                  <a:gd name="connsiteX3" fmla="*/ 0 w 228600"/>
                  <a:gd name="connsiteY3" fmla="*/ 384048 h 384048"/>
                  <a:gd name="connsiteX4" fmla="*/ 0 w 228600"/>
                  <a:gd name="connsiteY4" fmla="*/ 0 h 384048"/>
                  <a:gd name="connsiteX0" fmla="*/ 0 w 340468"/>
                  <a:gd name="connsiteY0" fmla="*/ 0 h 384048"/>
                  <a:gd name="connsiteX1" fmla="*/ 340468 w 340468"/>
                  <a:gd name="connsiteY1" fmla="*/ 4863 h 384048"/>
                  <a:gd name="connsiteX2" fmla="*/ 228600 w 340468"/>
                  <a:gd name="connsiteY2" fmla="*/ 384048 h 384048"/>
                  <a:gd name="connsiteX3" fmla="*/ 0 w 340468"/>
                  <a:gd name="connsiteY3" fmla="*/ 384048 h 384048"/>
                  <a:gd name="connsiteX4" fmla="*/ 0 w 340468"/>
                  <a:gd name="connsiteY4" fmla="*/ 0 h 384048"/>
                  <a:gd name="connsiteX0" fmla="*/ 16537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5370 w 340468"/>
                  <a:gd name="connsiteY4" fmla="*/ 4865 h 379185"/>
                  <a:gd name="connsiteX0" fmla="*/ 161359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1359 w 340468"/>
                  <a:gd name="connsiteY4" fmla="*/ 4865 h 379185"/>
                  <a:gd name="connsiteX0" fmla="*/ 173391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73391 w 340468"/>
                  <a:gd name="connsiteY4" fmla="*/ 4865 h 379185"/>
                  <a:gd name="connsiteX0" fmla="*/ 16938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9380 w 340468"/>
                  <a:gd name="connsiteY4" fmla="*/ 4865 h 37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68" h="379185">
                    <a:moveTo>
                      <a:pt x="169380" y="4865"/>
                    </a:moveTo>
                    <a:lnTo>
                      <a:pt x="340468" y="0"/>
                    </a:lnTo>
                    <a:lnTo>
                      <a:pt x="228600" y="379185"/>
                    </a:lnTo>
                    <a:lnTo>
                      <a:pt x="0" y="379185"/>
                    </a:lnTo>
                    <a:lnTo>
                      <a:pt x="169380" y="486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
                <a:extLst>
                  <a:ext uri="{FF2B5EF4-FFF2-40B4-BE49-F238E27FC236}">
                    <a16:creationId xmlns:a16="http://schemas.microsoft.com/office/drawing/2014/main" id="{301508D4-A8B0-835B-15BD-3806DE1E1A89}"/>
                  </a:ext>
                </a:extLst>
              </p:cNvPr>
              <p:cNvSpPr/>
              <p:nvPr/>
            </p:nvSpPr>
            <p:spPr>
              <a:xfrm>
                <a:off x="2404305" y="1251680"/>
                <a:ext cx="340468" cy="379185"/>
              </a:xfrm>
              <a:custGeom>
                <a:avLst/>
                <a:gdLst>
                  <a:gd name="connsiteX0" fmla="*/ 0 w 228600"/>
                  <a:gd name="connsiteY0" fmla="*/ 0 h 384048"/>
                  <a:gd name="connsiteX1" fmla="*/ 228600 w 228600"/>
                  <a:gd name="connsiteY1" fmla="*/ 0 h 384048"/>
                  <a:gd name="connsiteX2" fmla="*/ 228600 w 228600"/>
                  <a:gd name="connsiteY2" fmla="*/ 384048 h 384048"/>
                  <a:gd name="connsiteX3" fmla="*/ 0 w 228600"/>
                  <a:gd name="connsiteY3" fmla="*/ 384048 h 384048"/>
                  <a:gd name="connsiteX4" fmla="*/ 0 w 228600"/>
                  <a:gd name="connsiteY4" fmla="*/ 0 h 384048"/>
                  <a:gd name="connsiteX0" fmla="*/ 0 w 340468"/>
                  <a:gd name="connsiteY0" fmla="*/ 0 h 384048"/>
                  <a:gd name="connsiteX1" fmla="*/ 340468 w 340468"/>
                  <a:gd name="connsiteY1" fmla="*/ 4863 h 384048"/>
                  <a:gd name="connsiteX2" fmla="*/ 228600 w 340468"/>
                  <a:gd name="connsiteY2" fmla="*/ 384048 h 384048"/>
                  <a:gd name="connsiteX3" fmla="*/ 0 w 340468"/>
                  <a:gd name="connsiteY3" fmla="*/ 384048 h 384048"/>
                  <a:gd name="connsiteX4" fmla="*/ 0 w 340468"/>
                  <a:gd name="connsiteY4" fmla="*/ 0 h 384048"/>
                  <a:gd name="connsiteX0" fmla="*/ 16537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5370 w 340468"/>
                  <a:gd name="connsiteY4" fmla="*/ 4865 h 379185"/>
                  <a:gd name="connsiteX0" fmla="*/ 161359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1359 w 340468"/>
                  <a:gd name="connsiteY4" fmla="*/ 4865 h 379185"/>
                  <a:gd name="connsiteX0" fmla="*/ 173391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73391 w 340468"/>
                  <a:gd name="connsiteY4" fmla="*/ 4865 h 379185"/>
                  <a:gd name="connsiteX0" fmla="*/ 16938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9380 w 340468"/>
                  <a:gd name="connsiteY4" fmla="*/ 4865 h 37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68" h="379185">
                    <a:moveTo>
                      <a:pt x="169380" y="4865"/>
                    </a:moveTo>
                    <a:lnTo>
                      <a:pt x="340468" y="0"/>
                    </a:lnTo>
                    <a:lnTo>
                      <a:pt x="228600" y="379185"/>
                    </a:lnTo>
                    <a:lnTo>
                      <a:pt x="0" y="379185"/>
                    </a:lnTo>
                    <a:lnTo>
                      <a:pt x="169380" y="486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7B3D1896-760B-952A-E5BA-DAC4CFC5D8D6}"/>
                </a:ext>
              </a:extLst>
            </p:cNvPr>
            <p:cNvGrpSpPr/>
            <p:nvPr/>
          </p:nvGrpSpPr>
          <p:grpSpPr>
            <a:xfrm>
              <a:off x="1494923" y="4052197"/>
              <a:ext cx="636391" cy="379185"/>
              <a:chOff x="1658566" y="1346590"/>
              <a:chExt cx="636391" cy="379185"/>
            </a:xfrm>
          </p:grpSpPr>
          <p:sp>
            <p:nvSpPr>
              <p:cNvPr id="37" name="Rectangle 5">
                <a:extLst>
                  <a:ext uri="{FF2B5EF4-FFF2-40B4-BE49-F238E27FC236}">
                    <a16:creationId xmlns:a16="http://schemas.microsoft.com/office/drawing/2014/main" id="{3A095D24-62EE-2AAC-E3D0-C71571EFD7A4}"/>
                  </a:ext>
                </a:extLst>
              </p:cNvPr>
              <p:cNvSpPr/>
              <p:nvPr/>
            </p:nvSpPr>
            <p:spPr>
              <a:xfrm>
                <a:off x="1658566" y="1346590"/>
                <a:ext cx="340468" cy="379185"/>
              </a:xfrm>
              <a:custGeom>
                <a:avLst/>
                <a:gdLst>
                  <a:gd name="connsiteX0" fmla="*/ 0 w 228600"/>
                  <a:gd name="connsiteY0" fmla="*/ 0 h 384048"/>
                  <a:gd name="connsiteX1" fmla="*/ 228600 w 228600"/>
                  <a:gd name="connsiteY1" fmla="*/ 0 h 384048"/>
                  <a:gd name="connsiteX2" fmla="*/ 228600 w 228600"/>
                  <a:gd name="connsiteY2" fmla="*/ 384048 h 384048"/>
                  <a:gd name="connsiteX3" fmla="*/ 0 w 228600"/>
                  <a:gd name="connsiteY3" fmla="*/ 384048 h 384048"/>
                  <a:gd name="connsiteX4" fmla="*/ 0 w 228600"/>
                  <a:gd name="connsiteY4" fmla="*/ 0 h 384048"/>
                  <a:gd name="connsiteX0" fmla="*/ 0 w 340468"/>
                  <a:gd name="connsiteY0" fmla="*/ 0 h 384048"/>
                  <a:gd name="connsiteX1" fmla="*/ 340468 w 340468"/>
                  <a:gd name="connsiteY1" fmla="*/ 4863 h 384048"/>
                  <a:gd name="connsiteX2" fmla="*/ 228600 w 340468"/>
                  <a:gd name="connsiteY2" fmla="*/ 384048 h 384048"/>
                  <a:gd name="connsiteX3" fmla="*/ 0 w 340468"/>
                  <a:gd name="connsiteY3" fmla="*/ 384048 h 384048"/>
                  <a:gd name="connsiteX4" fmla="*/ 0 w 340468"/>
                  <a:gd name="connsiteY4" fmla="*/ 0 h 384048"/>
                  <a:gd name="connsiteX0" fmla="*/ 16537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5370 w 340468"/>
                  <a:gd name="connsiteY4" fmla="*/ 4865 h 379185"/>
                  <a:gd name="connsiteX0" fmla="*/ 161359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1359 w 340468"/>
                  <a:gd name="connsiteY4" fmla="*/ 4865 h 379185"/>
                  <a:gd name="connsiteX0" fmla="*/ 173391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73391 w 340468"/>
                  <a:gd name="connsiteY4" fmla="*/ 4865 h 379185"/>
                  <a:gd name="connsiteX0" fmla="*/ 16938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9380 w 340468"/>
                  <a:gd name="connsiteY4" fmla="*/ 4865 h 37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68" h="379185">
                    <a:moveTo>
                      <a:pt x="169380" y="4865"/>
                    </a:moveTo>
                    <a:lnTo>
                      <a:pt x="340468" y="0"/>
                    </a:lnTo>
                    <a:lnTo>
                      <a:pt x="228600" y="379185"/>
                    </a:lnTo>
                    <a:lnTo>
                      <a:pt x="0" y="379185"/>
                    </a:lnTo>
                    <a:lnTo>
                      <a:pt x="169380" y="486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
                <a:extLst>
                  <a:ext uri="{FF2B5EF4-FFF2-40B4-BE49-F238E27FC236}">
                    <a16:creationId xmlns:a16="http://schemas.microsoft.com/office/drawing/2014/main" id="{3B63BEAE-D4B8-160D-822F-69D34F5E4EE2}"/>
                  </a:ext>
                </a:extLst>
              </p:cNvPr>
              <p:cNvSpPr/>
              <p:nvPr/>
            </p:nvSpPr>
            <p:spPr>
              <a:xfrm>
                <a:off x="1954489" y="1346590"/>
                <a:ext cx="340468" cy="379185"/>
              </a:xfrm>
              <a:custGeom>
                <a:avLst/>
                <a:gdLst>
                  <a:gd name="connsiteX0" fmla="*/ 0 w 228600"/>
                  <a:gd name="connsiteY0" fmla="*/ 0 h 384048"/>
                  <a:gd name="connsiteX1" fmla="*/ 228600 w 228600"/>
                  <a:gd name="connsiteY1" fmla="*/ 0 h 384048"/>
                  <a:gd name="connsiteX2" fmla="*/ 228600 w 228600"/>
                  <a:gd name="connsiteY2" fmla="*/ 384048 h 384048"/>
                  <a:gd name="connsiteX3" fmla="*/ 0 w 228600"/>
                  <a:gd name="connsiteY3" fmla="*/ 384048 h 384048"/>
                  <a:gd name="connsiteX4" fmla="*/ 0 w 228600"/>
                  <a:gd name="connsiteY4" fmla="*/ 0 h 384048"/>
                  <a:gd name="connsiteX0" fmla="*/ 0 w 340468"/>
                  <a:gd name="connsiteY0" fmla="*/ 0 h 384048"/>
                  <a:gd name="connsiteX1" fmla="*/ 340468 w 340468"/>
                  <a:gd name="connsiteY1" fmla="*/ 4863 h 384048"/>
                  <a:gd name="connsiteX2" fmla="*/ 228600 w 340468"/>
                  <a:gd name="connsiteY2" fmla="*/ 384048 h 384048"/>
                  <a:gd name="connsiteX3" fmla="*/ 0 w 340468"/>
                  <a:gd name="connsiteY3" fmla="*/ 384048 h 384048"/>
                  <a:gd name="connsiteX4" fmla="*/ 0 w 340468"/>
                  <a:gd name="connsiteY4" fmla="*/ 0 h 384048"/>
                  <a:gd name="connsiteX0" fmla="*/ 16537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5370 w 340468"/>
                  <a:gd name="connsiteY4" fmla="*/ 4865 h 379185"/>
                  <a:gd name="connsiteX0" fmla="*/ 161359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1359 w 340468"/>
                  <a:gd name="connsiteY4" fmla="*/ 4865 h 379185"/>
                  <a:gd name="connsiteX0" fmla="*/ 173391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73391 w 340468"/>
                  <a:gd name="connsiteY4" fmla="*/ 4865 h 379185"/>
                  <a:gd name="connsiteX0" fmla="*/ 169380 w 340468"/>
                  <a:gd name="connsiteY0" fmla="*/ 4865 h 379185"/>
                  <a:gd name="connsiteX1" fmla="*/ 340468 w 340468"/>
                  <a:gd name="connsiteY1" fmla="*/ 0 h 379185"/>
                  <a:gd name="connsiteX2" fmla="*/ 228600 w 340468"/>
                  <a:gd name="connsiteY2" fmla="*/ 379185 h 379185"/>
                  <a:gd name="connsiteX3" fmla="*/ 0 w 340468"/>
                  <a:gd name="connsiteY3" fmla="*/ 379185 h 379185"/>
                  <a:gd name="connsiteX4" fmla="*/ 169380 w 340468"/>
                  <a:gd name="connsiteY4" fmla="*/ 4865 h 37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68" h="379185">
                    <a:moveTo>
                      <a:pt x="169380" y="4865"/>
                    </a:moveTo>
                    <a:lnTo>
                      <a:pt x="340468" y="0"/>
                    </a:lnTo>
                    <a:lnTo>
                      <a:pt x="228600" y="379185"/>
                    </a:lnTo>
                    <a:lnTo>
                      <a:pt x="0" y="379185"/>
                    </a:lnTo>
                    <a:lnTo>
                      <a:pt x="169380" y="486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Picture Placeholder 6">
            <a:extLst>
              <a:ext uri="{FF2B5EF4-FFF2-40B4-BE49-F238E27FC236}">
                <a16:creationId xmlns:a16="http://schemas.microsoft.com/office/drawing/2014/main" id="{1FF5C870-EC0E-99AD-4745-6EA17718DED8}"/>
              </a:ext>
            </a:extLst>
          </p:cNvPr>
          <p:cNvSpPr txBox="1">
            <a:spLocks/>
          </p:cNvSpPr>
          <p:nvPr/>
        </p:nvSpPr>
        <p:spPr>
          <a:xfrm>
            <a:off x="5840028" y="658800"/>
            <a:ext cx="6351972" cy="5551200"/>
          </a:xfrm>
          <a:prstGeom prst="rect">
            <a:avLst/>
          </a:prstGeom>
        </p:spPr>
        <p:txBody>
          <a:bodyPr wrap="square">
            <a:noAutofit/>
          </a:bodyPr>
          <a:lst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a:lstStyle>
          <a:p>
            <a:r>
              <a:rPr lang="en-US"/>
              <a:t>Click icon to add picture</a:t>
            </a:r>
            <a:endParaRPr lang="en-GB"/>
          </a:p>
        </p:txBody>
      </p:sp>
      <p:sp>
        <p:nvSpPr>
          <p:cNvPr id="7" name="Rectangle 6">
            <a:extLst>
              <a:ext uri="{FF2B5EF4-FFF2-40B4-BE49-F238E27FC236}">
                <a16:creationId xmlns:a16="http://schemas.microsoft.com/office/drawing/2014/main" id="{3B27B444-8D93-1F77-9EA3-94D74CBA40F5}"/>
              </a:ext>
            </a:extLst>
          </p:cNvPr>
          <p:cNvSpPr/>
          <p:nvPr/>
        </p:nvSpPr>
        <p:spPr>
          <a:xfrm>
            <a:off x="9734602" y="1161969"/>
            <a:ext cx="2759252" cy="5405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lstStyle/>
          <a:p>
            <a:r>
              <a:rPr lang="en-US" sz="1600" b="1">
                <a:solidFill>
                  <a:schemeClr val="bg1"/>
                </a:solidFill>
              </a:rPr>
              <a:t>Conor Coady</a:t>
            </a:r>
          </a:p>
          <a:p>
            <a:r>
              <a:rPr lang="en-US" sz="1600">
                <a:solidFill>
                  <a:schemeClr val="bg1"/>
                </a:solidFill>
              </a:rPr>
              <a:t>Leicester City FC and </a:t>
            </a:r>
            <a:br>
              <a:rPr lang="en-US" sz="1600"/>
            </a:br>
            <a:r>
              <a:rPr lang="en-US" sz="1600">
                <a:solidFill>
                  <a:schemeClr val="bg1"/>
                </a:solidFill>
              </a:rPr>
              <a:t>England national team</a:t>
            </a:r>
            <a:endParaRPr lang="en-US" sz="1600">
              <a:solidFill>
                <a:schemeClr val="bg1"/>
              </a:solidFill>
              <a:cs typeface="Arial"/>
            </a:endParaRPr>
          </a:p>
        </p:txBody>
      </p:sp>
      <p:pic>
        <p:nvPicPr>
          <p:cNvPr id="30" name="Picture 29" descr="Image of Conor Coady clapping. ">
            <a:extLst>
              <a:ext uri="{FF2B5EF4-FFF2-40B4-BE49-F238E27FC236}">
                <a16:creationId xmlns:a16="http://schemas.microsoft.com/office/drawing/2014/main" id="{4157937B-FA7C-C693-85D5-3D4F358503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1061" y="658808"/>
            <a:ext cx="6340939" cy="5551931"/>
          </a:xfrm>
          <a:prstGeom prst="rect">
            <a:avLst/>
          </a:prstGeom>
        </p:spPr>
      </p:pic>
      <p:sp>
        <p:nvSpPr>
          <p:cNvPr id="8" name="TextBox 7">
            <a:extLst>
              <a:ext uri="{FF2B5EF4-FFF2-40B4-BE49-F238E27FC236}">
                <a16:creationId xmlns:a16="http://schemas.microsoft.com/office/drawing/2014/main" id="{3584D61C-4DD7-1FB9-8291-8F0102022AA4}"/>
              </a:ext>
            </a:extLst>
          </p:cNvPr>
          <p:cNvSpPr txBox="1"/>
          <p:nvPr/>
        </p:nvSpPr>
        <p:spPr>
          <a:xfrm>
            <a:off x="9702981" y="700300"/>
            <a:ext cx="6246158" cy="923330"/>
          </a:xfrm>
          <a:prstGeom prst="rect">
            <a:avLst/>
          </a:prstGeom>
          <a:noFill/>
        </p:spPr>
        <p:txBody>
          <a:bodyPr wrap="square">
            <a:spAutoFit/>
          </a:bodyPr>
          <a:lstStyle/>
          <a:p>
            <a:r>
              <a:rPr lang="en-US" sz="1800" b="1" dirty="0">
                <a:solidFill>
                  <a:schemeClr val="bg1"/>
                </a:solidFill>
              </a:rPr>
              <a:t>Conor </a:t>
            </a:r>
            <a:r>
              <a:rPr lang="en-US" sz="1800" b="1" dirty="0" err="1">
                <a:solidFill>
                  <a:schemeClr val="bg1"/>
                </a:solidFill>
              </a:rPr>
              <a:t>Coady</a:t>
            </a:r>
            <a:endParaRPr lang="en-US" sz="1800" b="1" dirty="0">
              <a:solidFill>
                <a:schemeClr val="bg1"/>
              </a:solidFill>
            </a:endParaRPr>
          </a:p>
          <a:p>
            <a:r>
              <a:rPr lang="en-US" sz="1800" dirty="0">
                <a:solidFill>
                  <a:schemeClr val="bg1"/>
                </a:solidFill>
              </a:rPr>
              <a:t>Leicester City FC and </a:t>
            </a:r>
            <a:br>
              <a:rPr lang="en-US" sz="1800" dirty="0">
                <a:solidFill>
                  <a:schemeClr val="bg1"/>
                </a:solidFill>
              </a:rPr>
            </a:br>
            <a:r>
              <a:rPr lang="en-US" sz="1800" dirty="0">
                <a:solidFill>
                  <a:schemeClr val="bg1"/>
                </a:solidFill>
              </a:rPr>
              <a:t>England national team</a:t>
            </a:r>
          </a:p>
        </p:txBody>
      </p:sp>
    </p:spTree>
    <p:extLst>
      <p:ext uri="{BB962C8B-B14F-4D97-AF65-F5344CB8AC3E}">
        <p14:creationId xmlns:p14="http://schemas.microsoft.com/office/powerpoint/2010/main" val="189383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C0D5-1B90-F93B-01A3-A242F707802F}"/>
              </a:ext>
            </a:extLst>
          </p:cNvPr>
          <p:cNvSpPr>
            <a:spLocks noGrp="1"/>
          </p:cNvSpPr>
          <p:nvPr>
            <p:ph type="title"/>
          </p:nvPr>
        </p:nvSpPr>
        <p:spPr>
          <a:xfrm>
            <a:off x="701748" y="932656"/>
            <a:ext cx="10728251" cy="999170"/>
          </a:xfrm>
        </p:spPr>
        <p:txBody>
          <a:bodyPr/>
          <a:lstStyle/>
          <a:p>
            <a:r>
              <a:rPr lang="en-US" sz="3600" dirty="0"/>
              <a:t>What can we do when we see or hear bullying?</a:t>
            </a:r>
            <a:endParaRPr lang="en-IN" sz="3600" dirty="0"/>
          </a:p>
        </p:txBody>
      </p:sp>
      <p:pic>
        <p:nvPicPr>
          <p:cNvPr id="3" name="Picture 2">
            <a:extLst>
              <a:ext uri="{FF2B5EF4-FFF2-40B4-BE49-F238E27FC236}">
                <a16:creationId xmlns:a16="http://schemas.microsoft.com/office/drawing/2014/main" id="{961BD8C0-BB2A-4F70-394D-E7571E571CA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66497" y="2000975"/>
            <a:ext cx="6459007" cy="3757925"/>
          </a:xfrm>
          <a:prstGeom prst="rect">
            <a:avLst/>
          </a:prstGeom>
        </p:spPr>
      </p:pic>
      <p:sp>
        <p:nvSpPr>
          <p:cNvPr id="13" name="Rectangle 12" descr="Image from the supporting video clip.">
            <a:hlinkClick r:id="rId4"/>
            <a:extLst>
              <a:ext uri="{FF2B5EF4-FFF2-40B4-BE49-F238E27FC236}">
                <a16:creationId xmlns:a16="http://schemas.microsoft.com/office/drawing/2014/main" id="{3D42CCDA-1259-9D3A-8380-0D521EEE7290}"/>
              </a:ext>
            </a:extLst>
          </p:cNvPr>
          <p:cNvSpPr/>
          <p:nvPr/>
        </p:nvSpPr>
        <p:spPr>
          <a:xfrm>
            <a:off x="2998475" y="2120020"/>
            <a:ext cx="6195050" cy="3500902"/>
          </a:xfrm>
          <a:prstGeom prst="rect">
            <a:avLst/>
          </a:pr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794E6EF-26ED-E23A-6B20-BAAC911DF393}"/>
              </a:ext>
              <a:ext uri="{C183D7F6-B498-43B3-948B-1728B52AA6E4}">
                <adec:decorative xmlns:adec="http://schemas.microsoft.com/office/drawing/2017/decorative" val="1"/>
              </a:ext>
            </a:extLst>
          </p:cNvPr>
          <p:cNvGrpSpPr/>
          <p:nvPr/>
        </p:nvGrpSpPr>
        <p:grpSpPr>
          <a:xfrm>
            <a:off x="3032254" y="2184278"/>
            <a:ext cx="2184281" cy="1690512"/>
            <a:chOff x="1723912" y="1337180"/>
            <a:chExt cx="5961529" cy="4613890"/>
          </a:xfrm>
        </p:grpSpPr>
        <p:sp>
          <p:nvSpPr>
            <p:cNvPr id="8" name="Rectangle 7">
              <a:extLst>
                <a:ext uri="{FF2B5EF4-FFF2-40B4-BE49-F238E27FC236}">
                  <a16:creationId xmlns:a16="http://schemas.microsoft.com/office/drawing/2014/main" id="{1E5F1D69-8B6A-EA90-E994-53D789ABEDDC}"/>
                </a:ext>
              </a:extLst>
            </p:cNvPr>
            <p:cNvSpPr/>
            <p:nvPr/>
          </p:nvSpPr>
          <p:spPr>
            <a:xfrm>
              <a:off x="1723912" y="1337180"/>
              <a:ext cx="5961529" cy="46138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nk and white text on a black background&#10;&#10;Description automatically generated">
              <a:extLst>
                <a:ext uri="{FF2B5EF4-FFF2-40B4-BE49-F238E27FC236}">
                  <a16:creationId xmlns:a16="http://schemas.microsoft.com/office/drawing/2014/main" id="{D4C05CFE-9D6B-735E-75DD-068B73CBE4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66855" y="1573970"/>
              <a:ext cx="5475642" cy="4140310"/>
            </a:xfrm>
            <a:prstGeom prst="rect">
              <a:avLst/>
            </a:prstGeom>
            <a:ln>
              <a:noFill/>
            </a:ln>
          </p:spPr>
        </p:pic>
      </p:grpSp>
      <p:pic>
        <p:nvPicPr>
          <p:cNvPr id="12" name="Picture 11">
            <a:hlinkClick r:id="rId4"/>
            <a:extLst>
              <a:ext uri="{FF2B5EF4-FFF2-40B4-BE49-F238E27FC236}">
                <a16:creationId xmlns:a16="http://schemas.microsoft.com/office/drawing/2014/main" id="{A3ACAB4E-2D40-C602-CA67-89D59A18ABC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70550" y="3515836"/>
            <a:ext cx="850900" cy="825500"/>
          </a:xfrm>
          <a:prstGeom prst="rect">
            <a:avLst/>
          </a:prstGeom>
        </p:spPr>
      </p:pic>
    </p:spTree>
    <p:extLst>
      <p:ext uri="{BB962C8B-B14F-4D97-AF65-F5344CB8AC3E}">
        <p14:creationId xmlns:p14="http://schemas.microsoft.com/office/powerpoint/2010/main" val="339621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C0D5-1B90-F93B-01A3-A242F707802F}"/>
              </a:ext>
            </a:extLst>
          </p:cNvPr>
          <p:cNvSpPr>
            <a:spLocks noGrp="1"/>
          </p:cNvSpPr>
          <p:nvPr>
            <p:ph type="title"/>
          </p:nvPr>
        </p:nvSpPr>
        <p:spPr/>
        <p:txBody>
          <a:bodyPr/>
          <a:lstStyle/>
          <a:p>
            <a:r>
              <a:rPr lang="en-US" sz="3600"/>
              <a:t>What superpower would help you make a noise about bullying?</a:t>
            </a:r>
            <a:endParaRPr lang="en-IN" sz="3600"/>
          </a:p>
        </p:txBody>
      </p:sp>
      <p:pic>
        <p:nvPicPr>
          <p:cNvPr id="9" name="Picture 8">
            <a:extLst>
              <a:ext uri="{FF2B5EF4-FFF2-40B4-BE49-F238E27FC236}">
                <a16:creationId xmlns:a16="http://schemas.microsoft.com/office/drawing/2014/main" id="{3FE4FB1A-12A6-39D7-4C05-5C3D38BB2029}"/>
              </a:ext>
            </a:extLst>
          </p:cNvPr>
          <p:cNvPicPr>
            <a:picLocks noChangeAspect="1"/>
          </p:cNvPicPr>
          <p:nvPr/>
        </p:nvPicPr>
        <p:blipFill>
          <a:blip r:embed="rId3"/>
          <a:srcRect/>
          <a:stretch/>
        </p:blipFill>
        <p:spPr>
          <a:xfrm rot="21060896">
            <a:off x="6394094" y="2894303"/>
            <a:ext cx="1943678" cy="2734413"/>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C1995E8A-428B-9DAF-5148-96D786DFA37E}"/>
              </a:ext>
            </a:extLst>
          </p:cNvPr>
          <p:cNvSpPr>
            <a:spLocks noGrp="1"/>
          </p:cNvSpPr>
          <p:nvPr>
            <p:ph idx="1"/>
          </p:nvPr>
        </p:nvSpPr>
        <p:spPr>
          <a:xfrm>
            <a:off x="701749" y="2258126"/>
            <a:ext cx="4886251" cy="3785652"/>
          </a:xfrm>
        </p:spPr>
        <p:txBody>
          <a:bodyPr wrap="square" numCol="1">
            <a:spAutoFit/>
          </a:bodyPr>
          <a:lstStyle/>
          <a:p>
            <a:pPr>
              <a:spcAft>
                <a:spcPts val="1200"/>
              </a:spcAft>
            </a:pPr>
            <a:r>
              <a:rPr lang="en-US" sz="2000" dirty="0"/>
              <a:t>In the video, pupils explained what superpower would help them to make a noise about bullying. </a:t>
            </a:r>
          </a:p>
          <a:p>
            <a:pPr>
              <a:spcAft>
                <a:spcPts val="1200"/>
              </a:spcAft>
            </a:pPr>
            <a:r>
              <a:rPr lang="en-US" sz="2000" dirty="0"/>
              <a:t>What would yours be? </a:t>
            </a:r>
            <a:br>
              <a:rPr lang="en-US" sz="2000" dirty="0"/>
            </a:br>
            <a:endParaRPr lang="en-US" sz="2000" dirty="0"/>
          </a:p>
          <a:p>
            <a:pPr>
              <a:spcAft>
                <a:spcPts val="1200"/>
              </a:spcAft>
            </a:pPr>
            <a:endParaRPr lang="en-US" sz="2000" b="1" dirty="0"/>
          </a:p>
          <a:p>
            <a:pPr>
              <a:spcAft>
                <a:spcPts val="1200"/>
              </a:spcAft>
            </a:pPr>
            <a:endParaRPr lang="en-US" sz="2000" b="1" dirty="0"/>
          </a:p>
          <a:p>
            <a:pPr>
              <a:spcAft>
                <a:spcPts val="1200"/>
              </a:spcAft>
            </a:pPr>
            <a:r>
              <a:rPr lang="en-US" sz="2000" dirty="0"/>
              <a:t>Answer the questions on the worksheet </a:t>
            </a:r>
            <a:br>
              <a:rPr lang="en-US" sz="2000" dirty="0"/>
            </a:br>
            <a:r>
              <a:rPr lang="en-US" sz="2000" dirty="0"/>
              <a:t>to share how your superpower will help </a:t>
            </a:r>
            <a:br>
              <a:rPr lang="en-US" sz="2000" dirty="0"/>
            </a:br>
            <a:r>
              <a:rPr lang="en-US" sz="2000" dirty="0"/>
              <a:t>make a noise about bullying.</a:t>
            </a:r>
          </a:p>
        </p:txBody>
      </p:sp>
      <p:pic>
        <p:nvPicPr>
          <p:cNvPr id="5" name="Picture 4" descr=" image of young girl flying with a cape">
            <a:extLst>
              <a:ext uri="{FF2B5EF4-FFF2-40B4-BE49-F238E27FC236}">
                <a16:creationId xmlns:a16="http://schemas.microsoft.com/office/drawing/2014/main" id="{E4187F29-AAB9-B29F-00D4-24336D016C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52303" y="1432241"/>
            <a:ext cx="4278345" cy="3995813"/>
          </a:xfrm>
          <a:prstGeom prst="rect">
            <a:avLst/>
          </a:prstGeom>
        </p:spPr>
      </p:pic>
      <p:grpSp>
        <p:nvGrpSpPr>
          <p:cNvPr id="10" name="Group 9">
            <a:extLst>
              <a:ext uri="{FF2B5EF4-FFF2-40B4-BE49-F238E27FC236}">
                <a16:creationId xmlns:a16="http://schemas.microsoft.com/office/drawing/2014/main" id="{10225915-4C70-813B-7419-5FE7D0B9C6D1}"/>
              </a:ext>
              <a:ext uri="{C183D7F6-B498-43B3-948B-1728B52AA6E4}">
                <adec:decorative xmlns:adec="http://schemas.microsoft.com/office/drawing/2017/decorative" val="1"/>
              </a:ext>
            </a:extLst>
          </p:cNvPr>
          <p:cNvGrpSpPr/>
          <p:nvPr/>
        </p:nvGrpSpPr>
        <p:grpSpPr>
          <a:xfrm>
            <a:off x="1037565" y="3758711"/>
            <a:ext cx="3356116" cy="1170860"/>
            <a:chOff x="1037565" y="3829051"/>
            <a:chExt cx="3356116" cy="1170860"/>
          </a:xfrm>
        </p:grpSpPr>
        <p:pic>
          <p:nvPicPr>
            <p:cNvPr id="4" name="Picture 3">
              <a:extLst>
                <a:ext uri="{FF2B5EF4-FFF2-40B4-BE49-F238E27FC236}">
                  <a16:creationId xmlns:a16="http://schemas.microsoft.com/office/drawing/2014/main" id="{D73CE405-B811-77B2-B5D6-943FB0AAB83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37565" y="3829051"/>
              <a:ext cx="3356116" cy="1170860"/>
            </a:xfrm>
            <a:prstGeom prst="rect">
              <a:avLst/>
            </a:prstGeom>
          </p:spPr>
        </p:pic>
        <p:sp>
          <p:nvSpPr>
            <p:cNvPr id="8" name="Rectangle 7">
              <a:hlinkClick r:id="rId6"/>
              <a:extLst>
                <a:ext uri="{FF2B5EF4-FFF2-40B4-BE49-F238E27FC236}">
                  <a16:creationId xmlns:a16="http://schemas.microsoft.com/office/drawing/2014/main" id="{35746DF5-41EA-C030-50A8-1B9FD7D8C0DC}"/>
                </a:ext>
              </a:extLst>
            </p:cNvPr>
            <p:cNvSpPr/>
            <p:nvPr/>
          </p:nvSpPr>
          <p:spPr>
            <a:xfrm>
              <a:off x="1142855" y="3934421"/>
              <a:ext cx="3145536" cy="960120"/>
            </a:xfrm>
            <a:prstGeom prst="rect">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2000" b="1"/>
                <a:t>Draw a cartoon </a:t>
              </a:r>
              <a:br>
                <a:rPr lang="en-US" sz="2000" b="1"/>
              </a:br>
              <a:r>
                <a:rPr lang="en-US" sz="2000" b="1"/>
                <a:t>of yourself with </a:t>
              </a:r>
              <a:br>
                <a:rPr lang="en-US" sz="2000" b="1"/>
              </a:br>
              <a:r>
                <a:rPr lang="en-US" sz="2000" b="1"/>
                <a:t>your superpower.</a:t>
              </a:r>
            </a:p>
          </p:txBody>
        </p:sp>
      </p:grpSp>
    </p:spTree>
    <p:extLst>
      <p:ext uri="{BB962C8B-B14F-4D97-AF65-F5344CB8AC3E}">
        <p14:creationId xmlns:p14="http://schemas.microsoft.com/office/powerpoint/2010/main" val="402330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0B80-9A6D-620B-9E85-1D749DBD9E32}"/>
              </a:ext>
            </a:extLst>
          </p:cNvPr>
          <p:cNvSpPr>
            <a:spLocks noGrp="1"/>
          </p:cNvSpPr>
          <p:nvPr>
            <p:ph type="title"/>
          </p:nvPr>
        </p:nvSpPr>
        <p:spPr/>
        <p:txBody>
          <a:bodyPr/>
          <a:lstStyle/>
          <a:p>
            <a:r>
              <a:rPr lang="en-US" sz="3600" dirty="0"/>
              <a:t>How will you make a </a:t>
            </a:r>
            <a:br>
              <a:rPr lang="en-US" sz="3600" dirty="0"/>
            </a:br>
            <a:r>
              <a:rPr lang="en-US" sz="3600" dirty="0"/>
              <a:t>noise about bullying?</a:t>
            </a:r>
            <a:endParaRPr lang="en-IN" sz="3600" dirty="0"/>
          </a:p>
        </p:txBody>
      </p:sp>
      <p:sp>
        <p:nvSpPr>
          <p:cNvPr id="3" name="Content Placeholder 2">
            <a:extLst>
              <a:ext uri="{FF2B5EF4-FFF2-40B4-BE49-F238E27FC236}">
                <a16:creationId xmlns:a16="http://schemas.microsoft.com/office/drawing/2014/main" id="{C8993394-2D91-185C-4798-F59CD998B29C}"/>
              </a:ext>
            </a:extLst>
          </p:cNvPr>
          <p:cNvSpPr>
            <a:spLocks noGrp="1"/>
          </p:cNvSpPr>
          <p:nvPr>
            <p:ph idx="1"/>
          </p:nvPr>
        </p:nvSpPr>
        <p:spPr>
          <a:xfrm>
            <a:off x="701749" y="2200805"/>
            <a:ext cx="4578174" cy="3406924"/>
          </a:xfrm>
        </p:spPr>
        <p:txBody>
          <a:bodyPr lIns="91440" tIns="45720" rIns="91440" bIns="45720" numCol="1" anchor="t">
            <a:noAutofit/>
          </a:bodyPr>
          <a:lstStyle/>
          <a:p>
            <a:pPr marL="233045" indent="-233045">
              <a:spcAft>
                <a:spcPts val="1000"/>
              </a:spcAft>
              <a:buSzPct val="80000"/>
              <a:buFont typeface="Arial" panose="020B0604020202020204" pitchFamily="34" charset="0"/>
              <a:buChar char="•"/>
            </a:pPr>
            <a:r>
              <a:rPr lang="en-US" sz="2400" dirty="0"/>
              <a:t>Remember the hurt that bullying can cause.</a:t>
            </a:r>
            <a:endParaRPr lang="en-US" dirty="0"/>
          </a:p>
          <a:p>
            <a:pPr marL="233045" indent="-233045">
              <a:spcAft>
                <a:spcPts val="1000"/>
              </a:spcAft>
              <a:buSzPct val="80000"/>
              <a:buFont typeface="Arial" panose="020B0604020202020204" pitchFamily="34" charset="0"/>
              <a:buChar char="•"/>
            </a:pPr>
            <a:r>
              <a:rPr lang="en-US" sz="2400" dirty="0"/>
              <a:t>Don’t let joking about turn </a:t>
            </a:r>
            <a:br>
              <a:rPr lang="en-US" sz="2400" dirty="0"/>
            </a:br>
            <a:r>
              <a:rPr lang="en-US" sz="2400" dirty="0"/>
              <a:t>into bullying.</a:t>
            </a:r>
            <a:endParaRPr lang="en-US" sz="2400" dirty="0">
              <a:cs typeface="Arial" panose="020B0604020202020204"/>
            </a:endParaRPr>
          </a:p>
          <a:p>
            <a:pPr marL="233045" indent="-233045">
              <a:spcAft>
                <a:spcPts val="1000"/>
              </a:spcAft>
              <a:buSzPct val="80000"/>
              <a:buFont typeface="Arial" panose="020B0604020202020204" pitchFamily="34" charset="0"/>
              <a:buChar char="•"/>
            </a:pPr>
            <a:r>
              <a:rPr lang="en-US" sz="2400" dirty="0"/>
              <a:t>Tell a trusted adult or help </a:t>
            </a:r>
            <a:br>
              <a:rPr lang="en-US" sz="2400" dirty="0"/>
            </a:br>
            <a:r>
              <a:rPr lang="en-US" sz="2400" dirty="0"/>
              <a:t>a friend to do this.</a:t>
            </a:r>
            <a:endParaRPr lang="en-US" sz="2400" dirty="0">
              <a:cs typeface="Arial" panose="020B0604020202020204"/>
            </a:endParaRPr>
          </a:p>
          <a:p>
            <a:pPr marL="233045" indent="-233045">
              <a:spcAft>
                <a:spcPts val="1000"/>
              </a:spcAft>
              <a:buSzPct val="80000"/>
              <a:buFont typeface="Arial" panose="020B0604020202020204" pitchFamily="34" charset="0"/>
              <a:buChar char="•"/>
            </a:pPr>
            <a:r>
              <a:rPr lang="en-US" sz="2400" dirty="0"/>
              <a:t>Be a good friend: listen to </a:t>
            </a:r>
            <a:br>
              <a:rPr lang="en-US" sz="2400" dirty="0"/>
            </a:br>
            <a:r>
              <a:rPr lang="en-US" sz="2400" dirty="0"/>
              <a:t>and help them.</a:t>
            </a:r>
            <a:endParaRPr lang="en-US" sz="2400" dirty="0">
              <a:cs typeface="Arial" panose="020B0604020202020204"/>
            </a:endParaRPr>
          </a:p>
          <a:p>
            <a:pPr marL="233045" indent="-233045">
              <a:spcAft>
                <a:spcPts val="1000"/>
              </a:spcAft>
              <a:buSzPct val="80000"/>
            </a:pPr>
            <a:endParaRPr lang="en-IN" sz="2400" dirty="0">
              <a:cs typeface="Arial" panose="020B0604020202020204"/>
            </a:endParaRPr>
          </a:p>
        </p:txBody>
      </p:sp>
      <p:pic>
        <p:nvPicPr>
          <p:cNvPr id="7" name="Picture 6" descr="Image of Son Heung-Min, a footballer, celebrating a goal. ">
            <a:extLst>
              <a:ext uri="{FF2B5EF4-FFF2-40B4-BE49-F238E27FC236}">
                <a16:creationId xmlns:a16="http://schemas.microsoft.com/office/drawing/2014/main" id="{12E9BBA3-DFB5-75B0-48FF-C5954C9816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0027" y="655838"/>
            <a:ext cx="6351973" cy="5560812"/>
          </a:xfrm>
          <a:prstGeom prst="rect">
            <a:avLst/>
          </a:prstGeom>
        </p:spPr>
      </p:pic>
      <p:cxnSp>
        <p:nvCxnSpPr>
          <p:cNvPr id="5" name="Straight Connector 4">
            <a:extLst>
              <a:ext uri="{FF2B5EF4-FFF2-40B4-BE49-F238E27FC236}">
                <a16:creationId xmlns:a16="http://schemas.microsoft.com/office/drawing/2014/main" id="{5C619CEC-93C6-64CE-C599-DAFAC7799801}"/>
              </a:ext>
              <a:ext uri="{C183D7F6-B498-43B3-948B-1728B52AA6E4}">
                <adec:decorative xmlns:adec="http://schemas.microsoft.com/office/drawing/2017/decorative" val="1"/>
              </a:ext>
            </a:extLst>
          </p:cNvPr>
          <p:cNvCxnSpPr/>
          <p:nvPr/>
        </p:nvCxnSpPr>
        <p:spPr>
          <a:xfrm>
            <a:off x="2946400" y="1492250"/>
            <a:ext cx="603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82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3E0B-81CC-0F24-5B76-7D68A278EEDE}"/>
              </a:ext>
            </a:extLst>
          </p:cNvPr>
          <p:cNvSpPr>
            <a:spLocks noGrp="1"/>
          </p:cNvSpPr>
          <p:nvPr>
            <p:ph type="title"/>
          </p:nvPr>
        </p:nvSpPr>
        <p:spPr>
          <a:xfrm>
            <a:off x="701749" y="932656"/>
            <a:ext cx="10625667" cy="999170"/>
          </a:xfrm>
        </p:spPr>
        <p:txBody>
          <a:bodyPr/>
          <a:lstStyle/>
          <a:p>
            <a:r>
              <a:rPr lang="en-US" sz="3600" dirty="0"/>
              <a:t>Anti-Bullying Week 2023 – How will you make </a:t>
            </a:r>
            <a:br>
              <a:rPr lang="en-US" sz="3600" dirty="0"/>
            </a:br>
            <a:r>
              <a:rPr lang="en-US" sz="3600" dirty="0"/>
              <a:t>a noise about bullying? </a:t>
            </a:r>
            <a:endParaRPr lang="en-IN" sz="3600" dirty="0"/>
          </a:p>
        </p:txBody>
      </p:sp>
      <p:sp>
        <p:nvSpPr>
          <p:cNvPr id="12" name="Content Placeholder 2">
            <a:extLst>
              <a:ext uri="{FF2B5EF4-FFF2-40B4-BE49-F238E27FC236}">
                <a16:creationId xmlns:a16="http://schemas.microsoft.com/office/drawing/2014/main" id="{0C7CC76D-37AC-9496-70B7-D06840F2C87E}"/>
              </a:ext>
            </a:extLst>
          </p:cNvPr>
          <p:cNvSpPr>
            <a:spLocks noGrp="1"/>
          </p:cNvSpPr>
          <p:nvPr>
            <p:ph idx="1"/>
          </p:nvPr>
        </p:nvSpPr>
        <p:spPr>
          <a:xfrm>
            <a:off x="704247" y="2127032"/>
            <a:ext cx="10915260" cy="2926080"/>
          </a:xfrm>
        </p:spPr>
        <p:txBody>
          <a:bodyPr wrap="square" lIns="91440" tIns="45720" rIns="91440" bIns="45720" numCol="1" anchor="t">
            <a:noAutofit/>
          </a:bodyPr>
          <a:lstStyle/>
          <a:p>
            <a:pPr marL="0" indent="0">
              <a:spcAft>
                <a:spcPts val="1000"/>
              </a:spcAft>
              <a:buSzPct val="80000"/>
              <a:buNone/>
            </a:pPr>
            <a:r>
              <a:rPr lang="en-US" sz="2400" b="1" i="0" u="none" strike="noStrike" dirty="0">
                <a:solidFill>
                  <a:srgbClr val="37003C"/>
                </a:solidFill>
                <a:effectLst/>
                <a:latin typeface="+mj-lt"/>
              </a:rPr>
              <a:t>Can you now explain what ‘joking about’ and bullying means, to a friend?</a:t>
            </a:r>
          </a:p>
          <a:p>
            <a:pPr marL="233045" indent="-233045">
              <a:spcAft>
                <a:spcPts val="1000"/>
              </a:spcAft>
              <a:buSzPct val="80000"/>
              <a:buFont typeface="Arial" panose="020B0604020202020204" pitchFamily="34" charset="0"/>
              <a:buChar char="•"/>
            </a:pPr>
            <a:r>
              <a:rPr lang="en-US" sz="2400" dirty="0"/>
              <a:t>How can we make sure that ‘joking about’ never turns into bullying?</a:t>
            </a:r>
            <a:endParaRPr lang="en-US" sz="2400" dirty="0">
              <a:cs typeface="Arial" panose="020B0604020202020204"/>
            </a:endParaRPr>
          </a:p>
          <a:p>
            <a:pPr marL="233045" indent="-233045">
              <a:spcAft>
                <a:spcPts val="1000"/>
              </a:spcAft>
              <a:buSzPct val="80000"/>
              <a:buFont typeface="Arial" panose="020B0604020202020204" pitchFamily="34" charset="0"/>
              <a:buChar char="•"/>
            </a:pPr>
            <a:r>
              <a:rPr lang="en-US" sz="2400" dirty="0"/>
              <a:t>How can we speak up against bullying, instead of staying silent? </a:t>
            </a:r>
            <a:endParaRPr lang="en-US" sz="2400" dirty="0">
              <a:cs typeface="Arial" panose="020B0604020202020204"/>
            </a:endParaRPr>
          </a:p>
          <a:p>
            <a:pPr marL="233045" indent="-233045">
              <a:spcAft>
                <a:spcPts val="1000"/>
              </a:spcAft>
              <a:buSzPct val="80000"/>
              <a:buFont typeface="Arial" panose="020B0604020202020204" pitchFamily="34" charset="0"/>
              <a:buChar char="•"/>
            </a:pPr>
            <a:r>
              <a:rPr lang="en-US" sz="2400" dirty="0"/>
              <a:t>What can </a:t>
            </a:r>
            <a:r>
              <a:rPr lang="en-US" sz="2400" b="1" dirty="0"/>
              <a:t>you</a:t>
            </a:r>
            <a:r>
              <a:rPr lang="en-US" sz="2400" dirty="0"/>
              <a:t> do to help make these things happen?</a:t>
            </a:r>
            <a:endParaRPr lang="en-US" sz="2400" dirty="0">
              <a:cs typeface="Arial" panose="020B0604020202020204"/>
            </a:endParaRPr>
          </a:p>
        </p:txBody>
      </p:sp>
      <p:pic>
        <p:nvPicPr>
          <p:cNvPr id="10" name="Picture 9" descr="A poster with a cartoon character and text&#10;&#10;Description automatically generated">
            <a:extLst>
              <a:ext uri="{FF2B5EF4-FFF2-40B4-BE49-F238E27FC236}">
                <a16:creationId xmlns:a16="http://schemas.microsoft.com/office/drawing/2014/main" id="{37E8F96A-C1E0-2319-174D-075538BE3E1B}"/>
              </a:ext>
            </a:extLst>
          </p:cNvPr>
          <p:cNvPicPr>
            <a:picLocks noChangeAspect="1"/>
          </p:cNvPicPr>
          <p:nvPr/>
        </p:nvPicPr>
        <p:blipFill>
          <a:blip r:embed="rId3"/>
          <a:srcRect/>
          <a:stretch/>
        </p:blipFill>
        <p:spPr>
          <a:xfrm rot="1221330">
            <a:off x="9762189" y="3091897"/>
            <a:ext cx="1949070" cy="2751120"/>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pic>
      <p:grpSp>
        <p:nvGrpSpPr>
          <p:cNvPr id="3" name="Group 2" descr="Premier League value stickers with ‘Be ambitious’, ‘Be inspiring’, ‘Be connected’ and ‘Be fair’ underneath each. ">
            <a:extLst>
              <a:ext uri="{FF2B5EF4-FFF2-40B4-BE49-F238E27FC236}">
                <a16:creationId xmlns:a16="http://schemas.microsoft.com/office/drawing/2014/main" id="{35246398-479D-381D-065D-8A5945BE93DD}"/>
              </a:ext>
            </a:extLst>
          </p:cNvPr>
          <p:cNvGrpSpPr/>
          <p:nvPr/>
        </p:nvGrpSpPr>
        <p:grpSpPr>
          <a:xfrm>
            <a:off x="547836" y="4467457"/>
            <a:ext cx="2160000" cy="1735020"/>
            <a:chOff x="547836" y="4467457"/>
            <a:chExt cx="2160000" cy="1735020"/>
          </a:xfrm>
        </p:grpSpPr>
        <p:sp>
          <p:nvSpPr>
            <p:cNvPr id="6" name="TextBox 5">
              <a:extLst>
                <a:ext uri="{FF2B5EF4-FFF2-40B4-BE49-F238E27FC236}">
                  <a16:creationId xmlns:a16="http://schemas.microsoft.com/office/drawing/2014/main" id="{1AA5182D-6B3E-9ADE-D2E4-B58FDC8BEC11}"/>
                </a:ext>
              </a:extLst>
            </p:cNvPr>
            <p:cNvSpPr txBox="1"/>
            <p:nvPr/>
          </p:nvSpPr>
          <p:spPr>
            <a:xfrm>
              <a:off x="547836" y="5248370"/>
              <a:ext cx="2160000" cy="954107"/>
            </a:xfrm>
            <a:prstGeom prst="rect">
              <a:avLst/>
            </a:prstGeom>
            <a:noFill/>
          </p:spPr>
          <p:txBody>
            <a:bodyPr wrap="square" rtlCol="0">
              <a:spAutoFit/>
            </a:bodyPr>
            <a:lstStyle/>
            <a:p>
              <a:pPr algn="ctr"/>
              <a:r>
                <a:rPr lang="en-US" sz="1400" b="1"/>
                <a:t>Be Ambitious</a:t>
              </a:r>
            </a:p>
            <a:p>
              <a:pPr algn="ctr"/>
              <a:r>
                <a:rPr lang="en-US" sz="1400"/>
                <a:t>Work hard and never give up on your goals</a:t>
              </a:r>
            </a:p>
          </p:txBody>
        </p:sp>
        <p:pic>
          <p:nvPicPr>
            <p:cNvPr id="8" name="Picture 7" descr="A blue circle with a lion head and text&#10;&#10;Description automatically generated">
              <a:extLst>
                <a:ext uri="{FF2B5EF4-FFF2-40B4-BE49-F238E27FC236}">
                  <a16:creationId xmlns:a16="http://schemas.microsoft.com/office/drawing/2014/main" id="{385BD967-7BBC-5D64-2398-3900D370B7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2483" y="4467457"/>
              <a:ext cx="770707" cy="770707"/>
            </a:xfrm>
            <a:prstGeom prst="rect">
              <a:avLst/>
            </a:prstGeom>
          </p:spPr>
        </p:pic>
      </p:grpSp>
      <p:grpSp>
        <p:nvGrpSpPr>
          <p:cNvPr id="9" name="Group 8">
            <a:extLst>
              <a:ext uri="{FF2B5EF4-FFF2-40B4-BE49-F238E27FC236}">
                <a16:creationId xmlns:a16="http://schemas.microsoft.com/office/drawing/2014/main" id="{2CC24296-805D-D38B-B0B0-8357FFE7DF74}"/>
              </a:ext>
              <a:ext uri="{C183D7F6-B498-43B3-948B-1728B52AA6E4}">
                <adec:decorative xmlns:adec="http://schemas.microsoft.com/office/drawing/2017/decorative" val="1"/>
              </a:ext>
            </a:extLst>
          </p:cNvPr>
          <p:cNvGrpSpPr/>
          <p:nvPr/>
        </p:nvGrpSpPr>
        <p:grpSpPr>
          <a:xfrm>
            <a:off x="4867835" y="4473787"/>
            <a:ext cx="2160000" cy="1513299"/>
            <a:chOff x="4867835" y="4473787"/>
            <a:chExt cx="2160000" cy="1513299"/>
          </a:xfrm>
        </p:grpSpPr>
        <p:sp>
          <p:nvSpPr>
            <p:cNvPr id="5" name="TextBox 4">
              <a:extLst>
                <a:ext uri="{FF2B5EF4-FFF2-40B4-BE49-F238E27FC236}">
                  <a16:creationId xmlns:a16="http://schemas.microsoft.com/office/drawing/2014/main" id="{9B6762BF-128B-C8F6-17ED-03D09776F9F7}"/>
                </a:ext>
              </a:extLst>
            </p:cNvPr>
            <p:cNvSpPr txBox="1"/>
            <p:nvPr/>
          </p:nvSpPr>
          <p:spPr>
            <a:xfrm>
              <a:off x="4867835" y="5248422"/>
              <a:ext cx="2160000" cy="738664"/>
            </a:xfrm>
            <a:prstGeom prst="rect">
              <a:avLst/>
            </a:prstGeom>
            <a:noFill/>
          </p:spPr>
          <p:txBody>
            <a:bodyPr wrap="square" rtlCol="0">
              <a:spAutoFit/>
            </a:bodyPr>
            <a:lstStyle/>
            <a:p>
              <a:pPr algn="ctr"/>
              <a:r>
                <a:rPr lang="en-US" sz="1400" b="1"/>
                <a:t>Be Connected</a:t>
              </a:r>
            </a:p>
            <a:p>
              <a:pPr algn="ctr"/>
              <a:r>
                <a:rPr lang="en-US" sz="1400"/>
                <a:t>Work well with others and in a team</a:t>
              </a:r>
            </a:p>
          </p:txBody>
        </p:sp>
        <p:pic>
          <p:nvPicPr>
            <p:cNvPr id="11" name="Picture 10">
              <a:extLst>
                <a:ext uri="{FF2B5EF4-FFF2-40B4-BE49-F238E27FC236}">
                  <a16:creationId xmlns:a16="http://schemas.microsoft.com/office/drawing/2014/main" id="{21F338A3-7C79-1AED-CAA7-EF56E844A06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562482" y="4473787"/>
              <a:ext cx="770707" cy="770707"/>
            </a:xfrm>
            <a:prstGeom prst="rect">
              <a:avLst/>
            </a:prstGeom>
          </p:spPr>
        </p:pic>
      </p:grpSp>
      <p:grpSp>
        <p:nvGrpSpPr>
          <p:cNvPr id="7" name="Group 6">
            <a:extLst>
              <a:ext uri="{FF2B5EF4-FFF2-40B4-BE49-F238E27FC236}">
                <a16:creationId xmlns:a16="http://schemas.microsoft.com/office/drawing/2014/main" id="{FBD20074-DE64-4597-0A7C-AC2E4FD35776}"/>
              </a:ext>
              <a:ext uri="{C183D7F6-B498-43B3-948B-1728B52AA6E4}">
                <adec:decorative xmlns:adec="http://schemas.microsoft.com/office/drawing/2017/decorative" val="1"/>
              </a:ext>
            </a:extLst>
          </p:cNvPr>
          <p:cNvGrpSpPr/>
          <p:nvPr/>
        </p:nvGrpSpPr>
        <p:grpSpPr>
          <a:xfrm>
            <a:off x="2707835" y="4467457"/>
            <a:ext cx="2160000" cy="1731092"/>
            <a:chOff x="2707835" y="4467457"/>
            <a:chExt cx="2160000" cy="1731092"/>
          </a:xfrm>
        </p:grpSpPr>
        <p:sp>
          <p:nvSpPr>
            <p:cNvPr id="25" name="TextBox 24">
              <a:extLst>
                <a:ext uri="{FF2B5EF4-FFF2-40B4-BE49-F238E27FC236}">
                  <a16:creationId xmlns:a16="http://schemas.microsoft.com/office/drawing/2014/main" id="{D8C1A635-C4AF-43BA-A4C3-21D36A20B108}"/>
                </a:ext>
              </a:extLst>
            </p:cNvPr>
            <p:cNvSpPr txBox="1"/>
            <p:nvPr/>
          </p:nvSpPr>
          <p:spPr>
            <a:xfrm>
              <a:off x="2707835" y="5244442"/>
              <a:ext cx="2160000" cy="954107"/>
            </a:xfrm>
            <a:prstGeom prst="rect">
              <a:avLst/>
            </a:prstGeom>
            <a:noFill/>
          </p:spPr>
          <p:txBody>
            <a:bodyPr wrap="square" rtlCol="0">
              <a:spAutoFit/>
            </a:bodyPr>
            <a:lstStyle/>
            <a:p>
              <a:pPr algn="ctr"/>
              <a:r>
                <a:rPr lang="en-US" sz="1400" b="1"/>
                <a:t>Be Inspiring</a:t>
              </a:r>
            </a:p>
            <a:p>
              <a:pPr algn="ctr"/>
              <a:r>
                <a:rPr lang="en-US" sz="1400"/>
                <a:t>Set a great example </a:t>
              </a:r>
              <a:br>
                <a:rPr lang="en-US" sz="1400"/>
              </a:br>
              <a:r>
                <a:rPr lang="en-US" sz="1400"/>
                <a:t>to others</a:t>
              </a:r>
            </a:p>
          </p:txBody>
        </p:sp>
        <p:pic>
          <p:nvPicPr>
            <p:cNvPr id="27" name="Picture 26">
              <a:extLst>
                <a:ext uri="{FF2B5EF4-FFF2-40B4-BE49-F238E27FC236}">
                  <a16:creationId xmlns:a16="http://schemas.microsoft.com/office/drawing/2014/main" id="{23D95777-5F68-68A9-1667-B0D0A447825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402482" y="4467457"/>
              <a:ext cx="770707" cy="770707"/>
            </a:xfrm>
            <a:prstGeom prst="rect">
              <a:avLst/>
            </a:prstGeom>
          </p:spPr>
        </p:pic>
      </p:grpSp>
      <p:grpSp>
        <p:nvGrpSpPr>
          <p:cNvPr id="13" name="Group 12">
            <a:extLst>
              <a:ext uri="{FF2B5EF4-FFF2-40B4-BE49-F238E27FC236}">
                <a16:creationId xmlns:a16="http://schemas.microsoft.com/office/drawing/2014/main" id="{EE17441C-FC8A-84BA-9986-A816C466D9A4}"/>
              </a:ext>
              <a:ext uri="{C183D7F6-B498-43B3-948B-1728B52AA6E4}">
                <adec:decorative xmlns:adec="http://schemas.microsoft.com/office/drawing/2017/decorative" val="1"/>
              </a:ext>
            </a:extLst>
          </p:cNvPr>
          <p:cNvGrpSpPr/>
          <p:nvPr/>
        </p:nvGrpSpPr>
        <p:grpSpPr>
          <a:xfrm>
            <a:off x="7027834" y="4473787"/>
            <a:ext cx="2160000" cy="1520856"/>
            <a:chOff x="7027834" y="4473787"/>
            <a:chExt cx="2160000" cy="1520856"/>
          </a:xfrm>
        </p:grpSpPr>
        <p:sp>
          <p:nvSpPr>
            <p:cNvPr id="26" name="TextBox 25">
              <a:extLst>
                <a:ext uri="{FF2B5EF4-FFF2-40B4-BE49-F238E27FC236}">
                  <a16:creationId xmlns:a16="http://schemas.microsoft.com/office/drawing/2014/main" id="{ED53D5A8-F613-07E7-9EDA-4851D8D517D0}"/>
                </a:ext>
              </a:extLst>
            </p:cNvPr>
            <p:cNvSpPr txBox="1"/>
            <p:nvPr/>
          </p:nvSpPr>
          <p:spPr>
            <a:xfrm>
              <a:off x="7027834" y="5255979"/>
              <a:ext cx="2160000" cy="738664"/>
            </a:xfrm>
            <a:prstGeom prst="rect">
              <a:avLst/>
            </a:prstGeom>
            <a:noFill/>
          </p:spPr>
          <p:txBody>
            <a:bodyPr wrap="square" rtlCol="0">
              <a:spAutoFit/>
            </a:bodyPr>
            <a:lstStyle/>
            <a:p>
              <a:pPr algn="ctr"/>
              <a:r>
                <a:rPr lang="en-US" sz="1400" b="1"/>
                <a:t>Be Fair</a:t>
              </a:r>
            </a:p>
            <a:p>
              <a:pPr algn="ctr"/>
              <a:r>
                <a:rPr lang="en-US" sz="1400"/>
                <a:t>Treat people equally </a:t>
              </a:r>
              <a:br>
                <a:rPr lang="en-US" sz="1400"/>
              </a:br>
              <a:r>
                <a:rPr lang="en-US" sz="1400"/>
                <a:t>and think of others</a:t>
              </a:r>
            </a:p>
          </p:txBody>
        </p:sp>
        <p:pic>
          <p:nvPicPr>
            <p:cNvPr id="28" name="Picture 27">
              <a:extLst>
                <a:ext uri="{FF2B5EF4-FFF2-40B4-BE49-F238E27FC236}">
                  <a16:creationId xmlns:a16="http://schemas.microsoft.com/office/drawing/2014/main" id="{B0C06FFC-D209-5A2D-6A9F-75834019376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722481" y="4473787"/>
              <a:ext cx="770707" cy="770707"/>
            </a:xfrm>
            <a:prstGeom prst="rect">
              <a:avLst/>
            </a:prstGeom>
          </p:spPr>
        </p:pic>
      </p:grpSp>
      <p:cxnSp>
        <p:nvCxnSpPr>
          <p:cNvPr id="14" name="Straight Connector 13">
            <a:extLst>
              <a:ext uri="{FF2B5EF4-FFF2-40B4-BE49-F238E27FC236}">
                <a16:creationId xmlns:a16="http://schemas.microsoft.com/office/drawing/2014/main" id="{DC690D16-5C33-102A-DB4D-70A6BE3E9A32}"/>
              </a:ext>
              <a:ext uri="{C183D7F6-B498-43B3-948B-1728B52AA6E4}">
                <adec:decorative xmlns:adec="http://schemas.microsoft.com/office/drawing/2017/decorative" val="1"/>
              </a:ext>
            </a:extLst>
          </p:cNvPr>
          <p:cNvCxnSpPr/>
          <p:nvPr/>
        </p:nvCxnSpPr>
        <p:spPr>
          <a:xfrm>
            <a:off x="8737600" y="1492250"/>
            <a:ext cx="603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96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1000"/>
                                        <p:tgtEl>
                                          <p:spTgt spid="3"/>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000"/>
                                        <p:tgtEl>
                                          <p:spTgt spid="7"/>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1000"/>
                                        <p:tgtEl>
                                          <p:spTgt spid="9"/>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fade">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fade">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1" nodeType="clickEffect">
                                  <p:stCondLst>
                                    <p:cond delay="0"/>
                                  </p:stCondLst>
                                  <p:childTnLst>
                                    <p:set>
                                      <p:cBhvr>
                                        <p:cTn id="53" dur="1" fill="hold">
                                          <p:stCondLst>
                                            <p:cond delay="0"/>
                                          </p:stCondLst>
                                        </p:cTn>
                                        <p:tgtEl>
                                          <p:spTgt spid="12">
                                            <p:txEl>
                                              <p:pRg st="2" end="2"/>
                                            </p:txEl>
                                          </p:spTgt>
                                        </p:tgtEl>
                                        <p:attrNameLst>
                                          <p:attrName>style.visibility</p:attrName>
                                        </p:attrNameLst>
                                      </p:cBhvr>
                                      <p:to>
                                        <p:strVal val="visible"/>
                                      </p:to>
                                    </p:set>
                                    <p:animEffect transition="in" filter="fade">
                                      <p:cBhvr>
                                        <p:cTn id="54" dur="500"/>
                                        <p:tgtEl>
                                          <p:spTgt spid="1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1"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animEffect transition="in" filter="fade">
                                      <p:cBhvr>
                                        <p:cTn id="59" dur="500"/>
                                        <p:tgtEl>
                                          <p:spTgt spid="12">
                                            <p:txEl>
                                              <p:pRg st="3" end="3"/>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par>
                                <p:cTn id="66" presetID="10" presetClass="entr" presetSubtype="0"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par>
                                <p:cTn id="69" presetID="10"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2"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04D10E-71F5-CC7C-2E45-F2A8CBCF2E0B}"/>
              </a:ext>
            </a:extLst>
          </p:cNvPr>
          <p:cNvSpPr>
            <a:spLocks noGrp="1"/>
          </p:cNvSpPr>
          <p:nvPr>
            <p:ph type="body" sz="quarter" idx="13"/>
          </p:nvPr>
        </p:nvSpPr>
        <p:spPr/>
        <p:txBody>
          <a:bodyPr/>
          <a:lstStyle/>
          <a:p>
            <a:r>
              <a:rPr lang="en-US" sz="4000" dirty="0"/>
              <a:t>Learning outcomes</a:t>
            </a:r>
            <a:endParaRPr lang="en-US" dirty="0"/>
          </a:p>
        </p:txBody>
      </p:sp>
      <p:sp>
        <p:nvSpPr>
          <p:cNvPr id="10" name="Text Placeholder 2">
            <a:extLst>
              <a:ext uri="{FF2B5EF4-FFF2-40B4-BE49-F238E27FC236}">
                <a16:creationId xmlns:a16="http://schemas.microsoft.com/office/drawing/2014/main" id="{A8D9DF78-8E40-7F23-407B-CE20D47F4F5C}"/>
              </a:ext>
            </a:extLst>
          </p:cNvPr>
          <p:cNvSpPr>
            <a:spLocks noGrp="1"/>
          </p:cNvSpPr>
          <p:nvPr>
            <p:ph type="body" sz="quarter" idx="14"/>
          </p:nvPr>
        </p:nvSpPr>
        <p:spPr>
          <a:xfrm>
            <a:off x="1290957" y="3193694"/>
            <a:ext cx="10614537" cy="2297467"/>
          </a:xfrm>
        </p:spPr>
        <p:txBody>
          <a:bodyPr/>
          <a:lstStyle/>
          <a:p>
            <a:pPr marL="0" indent="0">
              <a:spcBef>
                <a:spcPts val="200"/>
              </a:spcBef>
              <a:spcAft>
                <a:spcPts val="200"/>
              </a:spcAft>
              <a:buNone/>
            </a:pPr>
            <a:r>
              <a:rPr lang="en-US" b="1">
                <a:latin typeface="Arial"/>
                <a:cs typeface="Arial"/>
              </a:rPr>
              <a:t>I will be able to: </a:t>
            </a:r>
          </a:p>
          <a:p>
            <a:pPr marL="365760" indent="-365760">
              <a:spcBef>
                <a:spcPts val="200"/>
              </a:spcBef>
              <a:spcAft>
                <a:spcPts val="200"/>
              </a:spcAft>
              <a:buFont typeface="Arial" panose="020B0604020202020204" pitchFamily="34" charset="0"/>
              <a:buChar char="●"/>
            </a:pPr>
            <a:r>
              <a:rPr lang="en-US" b="0">
                <a:latin typeface="Arial"/>
                <a:cs typeface="Arial"/>
              </a:rPr>
              <a:t>describe the difference between banter and bullying</a:t>
            </a:r>
          </a:p>
          <a:p>
            <a:pPr marL="365760" indent="-365760">
              <a:spcBef>
                <a:spcPts val="200"/>
              </a:spcBef>
              <a:spcAft>
                <a:spcPts val="200"/>
              </a:spcAft>
              <a:buFont typeface="Arial" panose="020B0604020202020204" pitchFamily="34" charset="0"/>
              <a:buChar char="●"/>
            </a:pPr>
            <a:r>
              <a:rPr lang="en-US" b="0">
                <a:latin typeface="Arial"/>
                <a:cs typeface="Arial"/>
              </a:rPr>
              <a:t>identify when and how banter can become bullying</a:t>
            </a:r>
          </a:p>
          <a:p>
            <a:pPr marL="365760" indent="-365760">
              <a:spcBef>
                <a:spcPts val="200"/>
              </a:spcBef>
              <a:spcAft>
                <a:spcPts val="200"/>
              </a:spcAft>
              <a:buFont typeface="Arial,Sans-Serif" panose="020B0604020202020204" pitchFamily="34" charset="0"/>
              <a:buChar char="●"/>
            </a:pPr>
            <a:r>
              <a:rPr lang="en-US" b="0">
                <a:latin typeface="Arial"/>
                <a:cs typeface="Arial"/>
              </a:rPr>
              <a:t>explain what I can do to speak up against bullying and to make sure banter never becomes bullying.</a:t>
            </a:r>
          </a:p>
        </p:txBody>
      </p:sp>
    </p:spTree>
    <p:extLst>
      <p:ext uri="{BB962C8B-B14F-4D97-AF65-F5344CB8AC3E}">
        <p14:creationId xmlns:p14="http://schemas.microsoft.com/office/powerpoint/2010/main" val="233559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E6A0-403D-7024-7115-09632014D73E}"/>
              </a:ext>
            </a:extLst>
          </p:cNvPr>
          <p:cNvSpPr>
            <a:spLocks noGrp="1"/>
          </p:cNvSpPr>
          <p:nvPr>
            <p:ph type="title"/>
          </p:nvPr>
        </p:nvSpPr>
        <p:spPr>
          <a:xfrm>
            <a:off x="701749" y="932656"/>
            <a:ext cx="5025952" cy="999170"/>
          </a:xfrm>
        </p:spPr>
        <p:txBody>
          <a:bodyPr/>
          <a:lstStyle/>
          <a:p>
            <a:r>
              <a:rPr lang="en-US" sz="3600"/>
              <a:t>Childline: </a:t>
            </a:r>
            <a:br>
              <a:rPr lang="en-US" sz="3600"/>
            </a:br>
            <a:r>
              <a:rPr lang="en-US" sz="3600"/>
              <a:t>Whatever your worry, </a:t>
            </a:r>
            <a:br>
              <a:rPr lang="en-US" sz="3600"/>
            </a:br>
            <a:r>
              <a:rPr lang="en-US" sz="3600"/>
              <a:t>we’re here for you </a:t>
            </a:r>
            <a:endParaRPr lang="en-IN" sz="3600"/>
          </a:p>
        </p:txBody>
      </p:sp>
      <p:sp>
        <p:nvSpPr>
          <p:cNvPr id="3" name="Content Placeholder 2">
            <a:extLst>
              <a:ext uri="{FF2B5EF4-FFF2-40B4-BE49-F238E27FC236}">
                <a16:creationId xmlns:a16="http://schemas.microsoft.com/office/drawing/2014/main" id="{008B9C4C-8FC1-B308-09B7-A8A175C8EB4B}"/>
              </a:ext>
            </a:extLst>
          </p:cNvPr>
          <p:cNvSpPr>
            <a:spLocks noGrp="1"/>
          </p:cNvSpPr>
          <p:nvPr>
            <p:ph idx="1"/>
          </p:nvPr>
        </p:nvSpPr>
        <p:spPr>
          <a:xfrm>
            <a:off x="701749" y="2743200"/>
            <a:ext cx="4754880" cy="3686841"/>
          </a:xfrm>
        </p:spPr>
        <p:txBody>
          <a:bodyPr numCol="1">
            <a:normAutofit/>
          </a:bodyPr>
          <a:lstStyle/>
          <a:p>
            <a:pPr marL="0" indent="0">
              <a:buNone/>
            </a:pPr>
            <a:r>
              <a:rPr lang="en-US" sz="2400"/>
              <a:t>If you can’t reach a trusted adult, </a:t>
            </a:r>
            <a:br>
              <a:rPr lang="en-US" sz="2400"/>
            </a:br>
            <a:r>
              <a:rPr lang="en-US" sz="2400"/>
              <a:t>but really need to talk, </a:t>
            </a:r>
            <a:br>
              <a:rPr lang="en-US" sz="2400"/>
            </a:br>
            <a:r>
              <a:rPr lang="en-US" sz="2400"/>
              <a:t>Childline is there for you:</a:t>
            </a:r>
          </a:p>
          <a:p>
            <a:pPr marL="0" indent="0">
              <a:buNone/>
            </a:pPr>
            <a:r>
              <a:rPr lang="en-US" sz="2400" b="1"/>
              <a:t>0800 1111 (free to call)</a:t>
            </a:r>
            <a:br>
              <a:rPr lang="en-US" sz="2400" b="1"/>
            </a:br>
            <a:r>
              <a:rPr lang="en-US" sz="2400" b="1"/>
              <a:t>childline.org.uk</a:t>
            </a:r>
          </a:p>
        </p:txBody>
      </p:sp>
      <p:pic>
        <p:nvPicPr>
          <p:cNvPr id="8" name="Picture 4" descr="Childline - Bedfordshire Domestic Abuse Partnership">
            <a:extLst>
              <a:ext uri="{FF2B5EF4-FFF2-40B4-BE49-F238E27FC236}">
                <a16:creationId xmlns:a16="http://schemas.microsoft.com/office/drawing/2014/main" id="{3F02C73E-33F6-E179-5037-329452ABB09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6632" y="5220568"/>
            <a:ext cx="2458093" cy="688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 Image of a therapist talking to a young girl.">
            <a:extLst>
              <a:ext uri="{FF2B5EF4-FFF2-40B4-BE49-F238E27FC236}">
                <a16:creationId xmlns:a16="http://schemas.microsoft.com/office/drawing/2014/main" id="{9036FD49-3F41-FAE2-3967-F4A40066F0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43016" y="663575"/>
            <a:ext cx="6372226" cy="5551777"/>
          </a:xfrm>
          <a:prstGeom prst="rect">
            <a:avLst/>
          </a:prstGeom>
        </p:spPr>
      </p:pic>
    </p:spTree>
    <p:extLst>
      <p:ext uri="{BB962C8B-B14F-4D97-AF65-F5344CB8AC3E}">
        <p14:creationId xmlns:p14="http://schemas.microsoft.com/office/powerpoint/2010/main" val="1307305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23FBD9D-DACF-E164-8708-3E404E7A664C}"/>
                  </a:ext>
                  <a:ext uri="{C183D7F6-B498-43B3-948B-1728B52AA6E4}">
                    <adec:decorative xmlns:adec="http://schemas.microsoft.com/office/drawing/2017/decorative" val="1"/>
                  </a:ext>
                </a:extLst>
              </p14:cNvPr>
              <p14:cNvContentPartPr/>
              <p14:nvPr/>
            </p14:nvContentPartPr>
            <p14:xfrm>
              <a:off x="8135322" y="2366851"/>
              <a:ext cx="12095" cy="14965"/>
            </p14:xfrm>
          </p:contentPart>
        </mc:Choice>
        <mc:Fallback xmlns="">
          <p:pic>
            <p:nvPicPr>
              <p:cNvPr id="2" name="Ink 1">
                <a:extLst>
                  <a:ext uri="{FF2B5EF4-FFF2-40B4-BE49-F238E27FC236}">
                    <a16:creationId xmlns:a16="http://schemas.microsoft.com/office/drawing/2014/main" id="{C23FBD9D-DACF-E164-8708-3E404E7A664C}"/>
                  </a:ext>
                  <a:ext uri="{C183D7F6-B498-43B3-948B-1728B52AA6E4}">
                    <adec:decorative xmlns:adec="http://schemas.microsoft.com/office/drawing/2017/decorative" val="1"/>
                  </a:ext>
                </a:extLst>
              </p:cNvPr>
              <p:cNvPicPr/>
              <p:nvPr/>
            </p:nvPicPr>
            <p:blipFill>
              <a:blip r:embed="rId3"/>
              <a:stretch>
                <a:fillRect/>
              </a:stretch>
            </p:blipFill>
            <p:spPr>
              <a:xfrm>
                <a:off x="8034530" y="2349036"/>
                <a:ext cx="211663" cy="50240"/>
              </a:xfrm>
              <a:prstGeom prst="rect">
                <a:avLst/>
              </a:prstGeom>
            </p:spPr>
          </p:pic>
        </mc:Fallback>
      </mc:AlternateContent>
      <p:grpSp>
        <p:nvGrpSpPr>
          <p:cNvPr id="8" name="Group 7" descr="‘Make a noise about bullying’ campaign image.  ">
            <a:extLst>
              <a:ext uri="{FF2B5EF4-FFF2-40B4-BE49-F238E27FC236}">
                <a16:creationId xmlns:a16="http://schemas.microsoft.com/office/drawing/2014/main" id="{C0457DBE-7997-6C53-C7AA-547105B67E2A}"/>
              </a:ext>
            </a:extLst>
          </p:cNvPr>
          <p:cNvGrpSpPr/>
          <p:nvPr/>
        </p:nvGrpSpPr>
        <p:grpSpPr>
          <a:xfrm>
            <a:off x="831868" y="1305098"/>
            <a:ext cx="5488515" cy="4247804"/>
            <a:chOff x="1723912" y="1337180"/>
            <a:chExt cx="5961529" cy="4613890"/>
          </a:xfrm>
        </p:grpSpPr>
        <p:sp>
          <p:nvSpPr>
            <p:cNvPr id="5" name="Rectangle 4">
              <a:extLst>
                <a:ext uri="{FF2B5EF4-FFF2-40B4-BE49-F238E27FC236}">
                  <a16:creationId xmlns:a16="http://schemas.microsoft.com/office/drawing/2014/main" id="{3A8308B8-80C4-CA25-AAE9-FF35A96C18B8}"/>
                </a:ext>
              </a:extLst>
            </p:cNvPr>
            <p:cNvSpPr/>
            <p:nvPr/>
          </p:nvSpPr>
          <p:spPr>
            <a:xfrm>
              <a:off x="1723912" y="1337180"/>
              <a:ext cx="5961529" cy="461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nk and white text on a black background&#10;&#10;Description automatically generated">
              <a:extLst>
                <a:ext uri="{FF2B5EF4-FFF2-40B4-BE49-F238E27FC236}">
                  <a16:creationId xmlns:a16="http://schemas.microsoft.com/office/drawing/2014/main" id="{8D8A5254-5752-4118-2CCA-635371B0E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66855" y="1573970"/>
              <a:ext cx="5475642" cy="4140310"/>
            </a:xfrm>
            <a:prstGeom prst="rect">
              <a:avLst/>
            </a:prstGeom>
          </p:spPr>
        </p:pic>
      </p:grpSp>
      <p:grpSp>
        <p:nvGrpSpPr>
          <p:cNvPr id="3" name="Group 2">
            <a:extLst>
              <a:ext uri="{FF2B5EF4-FFF2-40B4-BE49-F238E27FC236}">
                <a16:creationId xmlns:a16="http://schemas.microsoft.com/office/drawing/2014/main" id="{72F0DAE3-B06C-5698-D4EE-8DA71B1CBEF4}"/>
              </a:ext>
              <a:ext uri="{C183D7F6-B498-43B3-948B-1728B52AA6E4}">
                <adec:decorative xmlns:adec="http://schemas.microsoft.com/office/drawing/2017/decorative" val="1"/>
              </a:ext>
            </a:extLst>
          </p:cNvPr>
          <p:cNvGrpSpPr/>
          <p:nvPr/>
        </p:nvGrpSpPr>
        <p:grpSpPr>
          <a:xfrm>
            <a:off x="7152251" y="2090129"/>
            <a:ext cx="4207882" cy="2677743"/>
            <a:chOff x="3414731" y="2276137"/>
            <a:chExt cx="3017520" cy="1920240"/>
          </a:xfrm>
        </p:grpSpPr>
        <p:pic>
          <p:nvPicPr>
            <p:cNvPr id="4" name="Picture 3">
              <a:extLst>
                <a:ext uri="{FF2B5EF4-FFF2-40B4-BE49-F238E27FC236}">
                  <a16:creationId xmlns:a16="http://schemas.microsoft.com/office/drawing/2014/main" id="{F385C5B2-9211-FAEB-7FF7-701284323895}"/>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3414731" y="2276137"/>
              <a:ext cx="3017520" cy="1920240"/>
            </a:xfrm>
            <a:prstGeom prst="rect">
              <a:avLst/>
            </a:prstGeom>
          </p:spPr>
        </p:pic>
        <p:sp>
          <p:nvSpPr>
            <p:cNvPr id="9" name="TextBox 8">
              <a:extLst>
                <a:ext uri="{FF2B5EF4-FFF2-40B4-BE49-F238E27FC236}">
                  <a16:creationId xmlns:a16="http://schemas.microsoft.com/office/drawing/2014/main" id="{0F183325-0C6D-97EB-5999-BE36FA7A361F}"/>
                </a:ext>
              </a:extLst>
            </p:cNvPr>
            <p:cNvSpPr txBox="1"/>
            <p:nvPr/>
          </p:nvSpPr>
          <p:spPr>
            <a:xfrm>
              <a:off x="3551890" y="2413297"/>
              <a:ext cx="2754052" cy="1645920"/>
            </a:xfrm>
            <a:prstGeom prst="rect">
              <a:avLst/>
            </a:prstGeom>
            <a:solidFill>
              <a:schemeClr val="tx1"/>
            </a:solidFill>
          </p:spPr>
          <p:txBody>
            <a:bodyPr wrap="square" lIns="182880" rIns="182880" anchor="ctr" anchorCtr="0">
              <a:noAutofit/>
            </a:bodyPr>
            <a:lstStyle/>
            <a:p>
              <a:pPr>
                <a:spcAft>
                  <a:spcPts val="1200"/>
                </a:spcAft>
              </a:pPr>
              <a:r>
                <a:rPr lang="en-US" sz="2000" b="1" i="0" u="none" strike="noStrike">
                  <a:solidFill>
                    <a:schemeClr val="bg1"/>
                  </a:solidFill>
                  <a:effectLst/>
                  <a:latin typeface="+mj-lt"/>
                </a:rPr>
                <a:t>Monday 13th to </a:t>
              </a:r>
              <a:br>
                <a:rPr lang="en-US" sz="2000" b="1" i="0" u="none" strike="noStrike">
                  <a:solidFill>
                    <a:schemeClr val="bg1"/>
                  </a:solidFill>
                  <a:effectLst/>
                  <a:latin typeface="+mj-lt"/>
                </a:rPr>
              </a:br>
              <a:r>
                <a:rPr lang="en-US" sz="2000" b="1" i="0" u="none" strike="noStrike">
                  <a:solidFill>
                    <a:schemeClr val="bg1"/>
                  </a:solidFill>
                  <a:effectLst/>
                  <a:latin typeface="+mj-lt"/>
                </a:rPr>
                <a:t>Friday 17th November 2023</a:t>
              </a:r>
            </a:p>
            <a:p>
              <a:r>
                <a:rPr lang="en-US" sz="2000" b="1" i="0" u="none" strike="noStrike">
                  <a:solidFill>
                    <a:schemeClr val="bg1"/>
                  </a:solidFill>
                  <a:effectLst/>
                  <a:latin typeface="+mj-lt"/>
                </a:rPr>
                <a:t>#AntiBullyingWeek</a:t>
              </a:r>
            </a:p>
            <a:p>
              <a:r>
                <a:rPr lang="en-US" sz="2000" b="1" i="0" u="none" strike="noStrike">
                  <a:solidFill>
                    <a:schemeClr val="bg1"/>
                  </a:solidFill>
                  <a:effectLst/>
                  <a:latin typeface="+mj-lt"/>
                </a:rPr>
                <a:t>#MakeANoise</a:t>
              </a:r>
            </a:p>
          </p:txBody>
        </p:sp>
      </p:grpSp>
    </p:spTree>
    <p:extLst>
      <p:ext uri="{BB962C8B-B14F-4D97-AF65-F5344CB8AC3E}">
        <p14:creationId xmlns:p14="http://schemas.microsoft.com/office/powerpoint/2010/main" val="222348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600"/>
              <a:t>Session overview</a:t>
            </a:r>
          </a:p>
        </p:txBody>
      </p:sp>
      <p:sp>
        <p:nvSpPr>
          <p:cNvPr id="9" name="Content Placeholder 5">
            <a:extLst>
              <a:ext uri="{FF2B5EF4-FFF2-40B4-BE49-F238E27FC236}">
                <a16:creationId xmlns:a16="http://schemas.microsoft.com/office/drawing/2014/main" id="{2AB6EBF3-C62C-1DA4-3F20-0A5E926B4A2B}"/>
              </a:ext>
            </a:extLst>
          </p:cNvPr>
          <p:cNvSpPr>
            <a:spLocks noGrp="1"/>
          </p:cNvSpPr>
          <p:nvPr>
            <p:ph idx="1"/>
          </p:nvPr>
        </p:nvSpPr>
        <p:spPr>
          <a:xfrm>
            <a:off x="701749" y="1660203"/>
            <a:ext cx="5029200" cy="4165601"/>
          </a:xfrm>
        </p:spPr>
        <p:txBody>
          <a:bodyPr lIns="91440" tIns="45720" rIns="91440" bIns="45720" numCol="1" anchor="t">
            <a:noAutofit/>
          </a:bodyPr>
          <a:lstStyle/>
          <a:p>
            <a:pPr marL="0" indent="0">
              <a:lnSpc>
                <a:spcPct val="114000"/>
              </a:lnSpc>
              <a:spcAft>
                <a:spcPts val="0"/>
              </a:spcAft>
              <a:buNone/>
            </a:pPr>
            <a:r>
              <a:rPr lang="en-US" sz="1400" b="1"/>
              <a:t>Activity summary</a:t>
            </a:r>
          </a:p>
          <a:p>
            <a:pPr marL="0" indent="0">
              <a:lnSpc>
                <a:spcPct val="114000"/>
              </a:lnSpc>
              <a:spcAft>
                <a:spcPts val="0"/>
              </a:spcAft>
              <a:buNone/>
            </a:pPr>
            <a:r>
              <a:rPr lang="en-US" sz="1400"/>
              <a:t>Pupils will learn the difference between banter and bullying, how to prevent banter from becoming bullying, and how to speak up when bullying takes place.</a:t>
            </a:r>
          </a:p>
          <a:p>
            <a:pPr marL="0" indent="0">
              <a:lnSpc>
                <a:spcPct val="114000"/>
              </a:lnSpc>
              <a:spcAft>
                <a:spcPts val="0"/>
              </a:spcAft>
              <a:buNone/>
            </a:pPr>
            <a:endParaRPr lang="en-US" sz="1400"/>
          </a:p>
          <a:p>
            <a:pPr marL="0" indent="0">
              <a:lnSpc>
                <a:spcPct val="114000"/>
              </a:lnSpc>
              <a:spcAft>
                <a:spcPts val="0"/>
              </a:spcAft>
              <a:buNone/>
            </a:pPr>
            <a:r>
              <a:rPr lang="en-US" sz="1400"/>
              <a:t>Pupils will make a commitment to preventing bullying in </a:t>
            </a:r>
            <a:br>
              <a:rPr lang="en-US" sz="1400"/>
            </a:br>
            <a:r>
              <a:rPr lang="en-US" sz="1400"/>
              <a:t>their school.</a:t>
            </a:r>
          </a:p>
          <a:p>
            <a:pPr marL="0" indent="0">
              <a:lnSpc>
                <a:spcPct val="114000"/>
              </a:lnSpc>
              <a:spcAft>
                <a:spcPts val="0"/>
              </a:spcAft>
              <a:buNone/>
            </a:pPr>
            <a:endParaRPr lang="en-US" sz="1400"/>
          </a:p>
          <a:p>
            <a:pPr marL="0" indent="0">
              <a:lnSpc>
                <a:spcPct val="114000"/>
              </a:lnSpc>
              <a:spcAft>
                <a:spcPts val="0"/>
              </a:spcAft>
              <a:buNone/>
            </a:pPr>
            <a:r>
              <a:rPr lang="en-US" sz="1400" b="1"/>
              <a:t>Age group</a:t>
            </a:r>
          </a:p>
          <a:p>
            <a:pPr marL="320040" indent="-320040">
              <a:lnSpc>
                <a:spcPct val="114000"/>
              </a:lnSpc>
              <a:spcAft>
                <a:spcPts val="0"/>
              </a:spcAft>
              <a:buFont typeface="Arial" panose="020B0604020202020204" pitchFamily="34" charset="0"/>
              <a:buChar char="●"/>
            </a:pPr>
            <a:r>
              <a:rPr lang="en-US" sz="1400"/>
              <a:t>7 to 11 (Key Stage 2).</a:t>
            </a:r>
            <a:endParaRPr lang="en-US" sz="1400">
              <a:cs typeface="Arial" panose="020B0604020202020204"/>
            </a:endParaRPr>
          </a:p>
          <a:p>
            <a:pPr marL="0" indent="0">
              <a:lnSpc>
                <a:spcPct val="114000"/>
              </a:lnSpc>
              <a:spcAft>
                <a:spcPts val="0"/>
              </a:spcAft>
              <a:buNone/>
            </a:pPr>
            <a:endParaRPr lang="en-US" sz="1400" b="1"/>
          </a:p>
          <a:p>
            <a:pPr marL="0" indent="0">
              <a:lnSpc>
                <a:spcPct val="114000"/>
              </a:lnSpc>
              <a:spcAft>
                <a:spcPts val="0"/>
              </a:spcAft>
              <a:buNone/>
            </a:pPr>
            <a:r>
              <a:rPr lang="en-US" sz="1400" b="1"/>
              <a:t>Time required</a:t>
            </a:r>
          </a:p>
          <a:p>
            <a:pPr marL="320040" indent="-320040">
              <a:lnSpc>
                <a:spcPct val="114000"/>
              </a:lnSpc>
              <a:spcAft>
                <a:spcPts val="0"/>
              </a:spcAft>
              <a:buFont typeface="Arial" panose="020B0604020202020204" pitchFamily="34" charset="0"/>
              <a:buChar char="●"/>
            </a:pPr>
            <a:r>
              <a:rPr lang="en-US" sz="1400"/>
              <a:t>Approx. 45–60 mins.</a:t>
            </a:r>
            <a:endParaRPr lang="en-US" sz="1400">
              <a:cs typeface="Arial" panose="020B0604020202020204"/>
            </a:endParaRPr>
          </a:p>
          <a:p>
            <a:pPr marL="0" indent="0">
              <a:lnSpc>
                <a:spcPct val="114000"/>
              </a:lnSpc>
              <a:spcAft>
                <a:spcPts val="0"/>
              </a:spcAft>
              <a:buNone/>
            </a:pPr>
            <a:endParaRPr lang="en-US" sz="1400" b="1"/>
          </a:p>
          <a:p>
            <a:pPr marL="0" indent="0">
              <a:lnSpc>
                <a:spcPct val="114000"/>
              </a:lnSpc>
              <a:spcAft>
                <a:spcPts val="0"/>
              </a:spcAft>
              <a:buNone/>
            </a:pPr>
            <a:r>
              <a:rPr lang="en-US" sz="1400" b="1"/>
              <a:t>Additional comments</a:t>
            </a:r>
          </a:p>
          <a:p>
            <a:pPr marL="320040" indent="-320040">
              <a:lnSpc>
                <a:spcPct val="114000"/>
              </a:lnSpc>
              <a:spcAft>
                <a:spcPts val="0"/>
              </a:spcAft>
              <a:buFont typeface="Arial" panose="020B0604020202020204" pitchFamily="34" charset="0"/>
              <a:buChar char="●"/>
            </a:pPr>
            <a:r>
              <a:rPr lang="en-US" sz="1400"/>
              <a:t>You do not need subject knowledge in football to use </a:t>
            </a:r>
            <a:br>
              <a:rPr lang="en-US" sz="1400"/>
            </a:br>
            <a:r>
              <a:rPr lang="en-US" sz="1400"/>
              <a:t>this resource.</a:t>
            </a:r>
            <a:endParaRPr lang="en-US" sz="1400">
              <a:cs typeface="Arial" panose="020B0604020202020204"/>
            </a:endParaRPr>
          </a:p>
        </p:txBody>
      </p:sp>
      <p:sp>
        <p:nvSpPr>
          <p:cNvPr id="2" name="Content Placeholder 5">
            <a:extLst>
              <a:ext uri="{FF2B5EF4-FFF2-40B4-BE49-F238E27FC236}">
                <a16:creationId xmlns:a16="http://schemas.microsoft.com/office/drawing/2014/main" id="{4275C48D-17F5-A0A2-04DA-FB30F379B0B3}"/>
              </a:ext>
            </a:extLst>
          </p:cNvPr>
          <p:cNvSpPr txBox="1">
            <a:spLocks/>
          </p:cNvSpPr>
          <p:nvPr/>
        </p:nvSpPr>
        <p:spPr>
          <a:xfrm>
            <a:off x="6018551" y="1658386"/>
            <a:ext cx="5029200" cy="4165601"/>
          </a:xfrm>
          <a:prstGeom prst="rect">
            <a:avLst/>
          </a:prstGeom>
        </p:spPr>
        <p:txBody>
          <a:bodyPr lIns="91440" tIns="45720" rIns="91440" bIns="45720" numCol="1" anchor="t">
            <a:normAutofit/>
          </a:bodyPr>
          <a:lst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a:lstStyle>
          <a:p>
            <a:pPr marL="0" indent="0">
              <a:lnSpc>
                <a:spcPct val="114000"/>
              </a:lnSpc>
              <a:spcAft>
                <a:spcPts val="0"/>
              </a:spcAft>
              <a:buFont typeface="Arial" panose="020B0604020202020204" pitchFamily="34" charset="0"/>
              <a:buNone/>
            </a:pPr>
            <a:r>
              <a:rPr lang="en-US" sz="1400" b="1"/>
              <a:t>Using this presentation</a:t>
            </a:r>
          </a:p>
          <a:p>
            <a:pPr marL="0" indent="0">
              <a:lnSpc>
                <a:spcPct val="114000"/>
              </a:lnSpc>
              <a:spcAft>
                <a:spcPts val="0"/>
              </a:spcAft>
              <a:buFont typeface="Arial" panose="020B0604020202020204" pitchFamily="34" charset="0"/>
              <a:buNone/>
            </a:pPr>
            <a:r>
              <a:rPr lang="en-US" sz="1400"/>
              <a:t>The slides and slide notes include the vocabulary and subject knowledge you’ll need to teach this topic with confidence.</a:t>
            </a:r>
            <a:endParaRPr lang="en-US" sz="1400">
              <a:cs typeface="Arial"/>
            </a:endParaRPr>
          </a:p>
          <a:p>
            <a:pPr marL="612140" indent="0">
              <a:lnSpc>
                <a:spcPct val="114000"/>
              </a:lnSpc>
              <a:spcAft>
                <a:spcPts val="0"/>
              </a:spcAft>
              <a:buNone/>
            </a:pPr>
            <a:r>
              <a:rPr lang="en-US" sz="1400" b="1"/>
              <a:t>Slides 3–5:</a:t>
            </a:r>
            <a:r>
              <a:rPr lang="en-US" sz="1400"/>
              <a:t> Overview for teachers.</a:t>
            </a:r>
            <a:endParaRPr lang="en-US" sz="1400">
              <a:cs typeface="Arial"/>
            </a:endParaRPr>
          </a:p>
          <a:p>
            <a:pPr marL="612140" indent="0">
              <a:lnSpc>
                <a:spcPct val="114000"/>
              </a:lnSpc>
              <a:spcAft>
                <a:spcPts val="0"/>
              </a:spcAft>
              <a:buNone/>
            </a:pPr>
            <a:r>
              <a:rPr lang="en-US" sz="1400" i="1"/>
              <a:t>Hidden slides will not display in presentation mode.</a:t>
            </a:r>
            <a:endParaRPr lang="en-US" sz="1400" i="1">
              <a:cs typeface="Arial"/>
            </a:endParaRPr>
          </a:p>
          <a:p>
            <a:pPr marL="612140" indent="0">
              <a:lnSpc>
                <a:spcPct val="114000"/>
              </a:lnSpc>
              <a:spcAft>
                <a:spcPts val="0"/>
              </a:spcAft>
              <a:buNone/>
            </a:pPr>
            <a:r>
              <a:rPr lang="en-US" sz="1400" b="1"/>
              <a:t>Slides 1, 2, 6–21:</a:t>
            </a:r>
            <a:r>
              <a:rPr lang="en-US" sz="1400"/>
              <a:t> Slides to use with pupils.</a:t>
            </a:r>
            <a:endParaRPr lang="en-US" sz="1400">
              <a:cs typeface="Arial"/>
            </a:endParaRPr>
          </a:p>
          <a:p>
            <a:pPr marL="612140" indent="0">
              <a:lnSpc>
                <a:spcPct val="114000"/>
              </a:lnSpc>
              <a:spcAft>
                <a:spcPts val="0"/>
              </a:spcAft>
              <a:buNone/>
            </a:pPr>
            <a:r>
              <a:rPr lang="en-US" sz="1400" i="1"/>
              <a:t>Slide notes contain further guidance.</a:t>
            </a:r>
            <a:endParaRPr lang="en-US" sz="1400" i="1">
              <a:cs typeface="Arial"/>
            </a:endParaRPr>
          </a:p>
          <a:p>
            <a:pPr marL="0" indent="0">
              <a:lnSpc>
                <a:spcPct val="114000"/>
              </a:lnSpc>
              <a:spcAft>
                <a:spcPts val="0"/>
              </a:spcAft>
              <a:buFont typeface="Arial" panose="020B0604020202020204" pitchFamily="34" charset="0"/>
              <a:buNone/>
            </a:pPr>
            <a:endParaRPr lang="en-US" sz="1400" b="1"/>
          </a:p>
          <a:p>
            <a:pPr marL="0" indent="0">
              <a:lnSpc>
                <a:spcPct val="114000"/>
              </a:lnSpc>
              <a:spcAft>
                <a:spcPts val="0"/>
              </a:spcAft>
              <a:buFont typeface="Arial" panose="020B0604020202020204" pitchFamily="34" charset="0"/>
              <a:buNone/>
            </a:pPr>
            <a:r>
              <a:rPr lang="en-US" sz="1400" b="1"/>
              <a:t>Developed with teachers</a:t>
            </a:r>
            <a:endParaRPr lang="en-US" sz="1400" b="1">
              <a:cs typeface="Arial"/>
            </a:endParaRPr>
          </a:p>
          <a:p>
            <a:pPr marL="0" indent="0">
              <a:lnSpc>
                <a:spcPct val="114000"/>
              </a:lnSpc>
              <a:spcAft>
                <a:spcPts val="0"/>
              </a:spcAft>
              <a:buNone/>
            </a:pPr>
            <a:r>
              <a:rPr lang="en-US" sz="1400"/>
              <a:t>This resource has been developed in partnership with </a:t>
            </a:r>
            <a:r>
              <a:rPr lang="en-US" sz="1400" err="1"/>
              <a:t>practising</a:t>
            </a:r>
            <a:r>
              <a:rPr lang="en-US" sz="1400"/>
              <a:t> teachers.</a:t>
            </a:r>
            <a:endParaRPr lang="en-US" sz="1400">
              <a:cs typeface="Arial"/>
            </a:endParaRPr>
          </a:p>
          <a:p>
            <a:pPr marL="0" indent="0">
              <a:lnSpc>
                <a:spcPct val="114000"/>
              </a:lnSpc>
              <a:spcAft>
                <a:spcPts val="0"/>
              </a:spcAft>
              <a:buNone/>
            </a:pPr>
            <a:endParaRPr lang="en-US" sz="1400"/>
          </a:p>
          <a:p>
            <a:pPr marL="0" indent="0">
              <a:lnSpc>
                <a:spcPct val="114000"/>
              </a:lnSpc>
              <a:spcAft>
                <a:spcPts val="0"/>
              </a:spcAft>
              <a:buFont typeface="Arial" panose="020B0604020202020204" pitchFamily="34" charset="0"/>
              <a:buNone/>
            </a:pPr>
            <a:r>
              <a:rPr lang="en-US" sz="1400" b="1"/>
              <a:t>Developed with experts</a:t>
            </a:r>
            <a:endParaRPr lang="en-US" sz="1400" b="1">
              <a:cs typeface="Arial"/>
            </a:endParaRPr>
          </a:p>
          <a:p>
            <a:pPr marL="0" indent="0">
              <a:lnSpc>
                <a:spcPct val="114000"/>
              </a:lnSpc>
              <a:spcAft>
                <a:spcPts val="0"/>
              </a:spcAft>
              <a:buNone/>
            </a:pPr>
            <a:r>
              <a:rPr lang="en-US" sz="1400"/>
              <a:t>This resource has been created in partnership with the </a:t>
            </a:r>
            <a:br>
              <a:rPr lang="en-US" sz="1400"/>
            </a:br>
            <a:r>
              <a:rPr lang="en-US" sz="1400" b="1">
                <a:hlinkClick r:id="rId3"/>
              </a:rPr>
              <a:t>Anti-Bullying Alliance.</a:t>
            </a:r>
            <a:endParaRPr lang="en-US" sz="1400" b="1">
              <a:cs typeface="Arial"/>
              <a:hlinkClick r:id="rId3"/>
            </a:endParaRPr>
          </a:p>
        </p:txBody>
      </p:sp>
    </p:spTree>
    <p:extLst>
      <p:ext uri="{BB962C8B-B14F-4D97-AF65-F5344CB8AC3E}">
        <p14:creationId xmlns:p14="http://schemas.microsoft.com/office/powerpoint/2010/main" val="199195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701749" y="932656"/>
            <a:ext cx="10625667" cy="999170"/>
          </a:xfrm>
        </p:spPr>
        <p:txBody>
          <a:bodyPr/>
          <a:lstStyle/>
          <a:p>
            <a:r>
              <a:rPr lang="en-GB" sz="3600"/>
              <a:t>Teacher support notes</a:t>
            </a:r>
          </a:p>
        </p:txBody>
      </p:sp>
      <p:sp>
        <p:nvSpPr>
          <p:cNvPr id="9" name="Content Placeholder 5">
            <a:extLst>
              <a:ext uri="{FF2B5EF4-FFF2-40B4-BE49-F238E27FC236}">
                <a16:creationId xmlns:a16="http://schemas.microsoft.com/office/drawing/2014/main" id="{2AB6EBF3-C62C-1DA4-3F20-0A5E926B4A2B}"/>
              </a:ext>
            </a:extLst>
          </p:cNvPr>
          <p:cNvSpPr>
            <a:spLocks noGrp="1"/>
          </p:cNvSpPr>
          <p:nvPr>
            <p:ph idx="1"/>
          </p:nvPr>
        </p:nvSpPr>
        <p:spPr>
          <a:xfrm>
            <a:off x="701749" y="1660007"/>
            <a:ext cx="10652051" cy="4165601"/>
          </a:xfrm>
        </p:spPr>
        <p:txBody>
          <a:bodyPr lIns="91440" tIns="45720" rIns="91440" bIns="45720" numCol="1" anchor="t">
            <a:normAutofit/>
          </a:bodyPr>
          <a:lstStyle/>
          <a:p>
            <a:pPr marL="0" indent="0">
              <a:spcAft>
                <a:spcPts val="800"/>
              </a:spcAft>
              <a:buNone/>
            </a:pPr>
            <a:r>
              <a:rPr lang="en-US" sz="1400" b="1"/>
              <a:t>PSHE best practice:</a:t>
            </a:r>
          </a:p>
          <a:p>
            <a:pPr marL="0" indent="0">
              <a:spcAft>
                <a:spcPts val="800"/>
              </a:spcAft>
              <a:buNone/>
            </a:pPr>
            <a:r>
              <a:rPr lang="en-US" sz="1400"/>
              <a:t>PSHE education covers many complex or sensitive issues, and any area of the subject has the potential to be sensitive for some pupils. That’s why it’s so important to create and maintain a safe and inclusive learning environment for all lessons.</a:t>
            </a:r>
            <a:endParaRPr lang="en-US" sz="1400">
              <a:cs typeface="Arial"/>
            </a:endParaRPr>
          </a:p>
          <a:p>
            <a:pPr marL="0" indent="0">
              <a:spcAft>
                <a:spcPts val="1400"/>
              </a:spcAft>
              <a:buNone/>
            </a:pPr>
            <a:r>
              <a:rPr lang="en-US" sz="1400"/>
              <a:t>A safe and inclusive learning environment helps pupils share feelings, explore values and attitudes, express opinions and consider those of others without attracting negative feedback. </a:t>
            </a:r>
            <a:endParaRPr lang="en-US" sz="1400">
              <a:cs typeface="Arial"/>
            </a:endParaRPr>
          </a:p>
          <a:p>
            <a:pPr marL="0" indent="0">
              <a:spcAft>
                <a:spcPts val="800"/>
              </a:spcAft>
              <a:buNone/>
            </a:pPr>
            <a:r>
              <a:rPr lang="en-US" sz="1400"/>
              <a:t>Here are some ways that you can create a safe and inclusive learning environment:</a:t>
            </a:r>
            <a:endParaRPr lang="en-US" sz="1400">
              <a:cs typeface="Arial"/>
            </a:endParaRPr>
          </a:p>
          <a:p>
            <a:pPr marL="320040" indent="-320040">
              <a:spcAft>
                <a:spcPts val="600"/>
              </a:spcAft>
              <a:buFont typeface="Arial" panose="020B0604020202020204" pitchFamily="34" charset="0"/>
              <a:buChar char="●"/>
            </a:pPr>
            <a:r>
              <a:rPr lang="en-US" sz="1400"/>
              <a:t>Work with pupils to establish ground rules about how they will behave towards each other.</a:t>
            </a:r>
            <a:endParaRPr lang="en-US" sz="1400">
              <a:cs typeface="Arial"/>
            </a:endParaRPr>
          </a:p>
          <a:p>
            <a:pPr marL="320040" indent="-320040">
              <a:spcAft>
                <a:spcPts val="600"/>
              </a:spcAft>
              <a:buFont typeface="Arial" panose="020B0604020202020204" pitchFamily="34" charset="0"/>
              <a:buChar char="●"/>
            </a:pPr>
            <a:r>
              <a:rPr lang="en-US" sz="1400"/>
              <a:t>Make boxes available in classrooms which pupils can place anonymous questions or concerns.</a:t>
            </a:r>
            <a:endParaRPr lang="en-US" sz="1400">
              <a:cs typeface="Arial"/>
            </a:endParaRPr>
          </a:p>
          <a:p>
            <a:pPr marL="320040" indent="-320040">
              <a:spcAft>
                <a:spcPts val="600"/>
              </a:spcAft>
              <a:buFont typeface="Arial" panose="020B0604020202020204" pitchFamily="34" charset="0"/>
              <a:buChar char="●"/>
            </a:pPr>
            <a:r>
              <a:rPr lang="en-US" sz="1400"/>
              <a:t>Link PSHE education into the whole-school approach to supporting pupil wellbeing.</a:t>
            </a:r>
            <a:endParaRPr lang="en-US" sz="1400">
              <a:cs typeface="Arial"/>
            </a:endParaRPr>
          </a:p>
          <a:p>
            <a:pPr marL="320040" indent="-320040">
              <a:spcAft>
                <a:spcPts val="600"/>
              </a:spcAft>
              <a:buFont typeface="Arial" panose="020B0604020202020204" pitchFamily="34" charset="0"/>
              <a:buChar char="●"/>
            </a:pPr>
            <a:r>
              <a:rPr lang="en-US" sz="1400"/>
              <a:t>Make pupils aware of reliable sources of support, both inside and outside the school.</a:t>
            </a:r>
            <a:endParaRPr lang="en-US" sz="1400">
              <a:cs typeface="Arial"/>
            </a:endParaRPr>
          </a:p>
          <a:p>
            <a:pPr marL="320040" indent="-320040">
              <a:spcAft>
                <a:spcPts val="600"/>
              </a:spcAft>
              <a:buFont typeface="Arial" panose="020B0604020202020204" pitchFamily="34" charset="0"/>
              <a:buChar char="●"/>
            </a:pPr>
            <a:r>
              <a:rPr lang="en-US" sz="1400"/>
              <a:t>Distance the learning so that pupils do not feel pressured to share personal experiences.</a:t>
            </a:r>
            <a:endParaRPr lang="en-US" sz="1400">
              <a:cs typeface="Arial"/>
            </a:endParaRPr>
          </a:p>
        </p:txBody>
      </p:sp>
    </p:spTree>
    <p:extLst>
      <p:ext uri="{BB962C8B-B14F-4D97-AF65-F5344CB8AC3E}">
        <p14:creationId xmlns:p14="http://schemas.microsoft.com/office/powerpoint/2010/main" val="347799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152F-F806-6AD3-C3AC-574AC80C4878}"/>
              </a:ext>
            </a:extLst>
          </p:cNvPr>
          <p:cNvSpPr>
            <a:spLocks noGrp="1"/>
          </p:cNvSpPr>
          <p:nvPr>
            <p:ph type="title"/>
          </p:nvPr>
        </p:nvSpPr>
        <p:spPr>
          <a:xfrm>
            <a:off x="701749" y="932656"/>
            <a:ext cx="10625667" cy="999170"/>
          </a:xfrm>
        </p:spPr>
        <p:txBody>
          <a:bodyPr/>
          <a:lstStyle/>
          <a:p>
            <a:r>
              <a:rPr lang="en-US" sz="3600"/>
              <a:t>Curriculum links </a:t>
            </a:r>
          </a:p>
        </p:txBody>
      </p:sp>
      <p:graphicFrame>
        <p:nvGraphicFramePr>
          <p:cNvPr id="4" name="Table 3">
            <a:extLst>
              <a:ext uri="{FF2B5EF4-FFF2-40B4-BE49-F238E27FC236}">
                <a16:creationId xmlns:a16="http://schemas.microsoft.com/office/drawing/2014/main" id="{B493771D-6631-3D69-6753-A3642D518EF0}"/>
              </a:ext>
            </a:extLst>
          </p:cNvPr>
          <p:cNvGraphicFramePr>
            <a:graphicFrameLocks noGrp="1"/>
          </p:cNvGraphicFramePr>
          <p:nvPr>
            <p:extLst>
              <p:ext uri="{D42A27DB-BD31-4B8C-83A1-F6EECF244321}">
                <p14:modId xmlns:p14="http://schemas.microsoft.com/office/powerpoint/2010/main" val="3433432493"/>
              </p:ext>
            </p:extLst>
          </p:nvPr>
        </p:nvGraphicFramePr>
        <p:xfrm>
          <a:off x="818018" y="1761063"/>
          <a:ext cx="10134013" cy="4263835"/>
        </p:xfrm>
        <a:graphic>
          <a:graphicData uri="http://schemas.openxmlformats.org/drawingml/2006/table">
            <a:tbl>
              <a:tblPr firstRow="1" bandRow="1"/>
              <a:tblGrid>
                <a:gridCol w="1037053">
                  <a:extLst>
                    <a:ext uri="{9D8B030D-6E8A-4147-A177-3AD203B41FA5}">
                      <a16:colId xmlns:a16="http://schemas.microsoft.com/office/drawing/2014/main" val="1942225349"/>
                    </a:ext>
                  </a:extLst>
                </a:gridCol>
                <a:gridCol w="4548480">
                  <a:extLst>
                    <a:ext uri="{9D8B030D-6E8A-4147-A177-3AD203B41FA5}">
                      <a16:colId xmlns:a16="http://schemas.microsoft.com/office/drawing/2014/main" val="529183298"/>
                    </a:ext>
                  </a:extLst>
                </a:gridCol>
                <a:gridCol w="4548480">
                  <a:extLst>
                    <a:ext uri="{9D8B030D-6E8A-4147-A177-3AD203B41FA5}">
                      <a16:colId xmlns:a16="http://schemas.microsoft.com/office/drawing/2014/main" val="1245209603"/>
                    </a:ext>
                  </a:extLst>
                </a:gridCol>
              </a:tblGrid>
              <a:tr h="0">
                <a:tc rowSpan="2">
                  <a:txBody>
                    <a:bodyPr/>
                    <a:lstStyle/>
                    <a:p>
                      <a:pPr algn="l" fontAlgn="base"/>
                      <a:r>
                        <a:rPr lang="en-GB" sz="1400" b="1">
                          <a:solidFill>
                            <a:schemeClr val="bg1"/>
                          </a:solidFill>
                          <a:effectLst/>
                        </a:rPr>
                        <a:t>England​​</a:t>
                      </a:r>
                    </a:p>
                  </a:txBody>
                  <a:tcPr marT="91440" marB="91440">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2">
                  <a:txBody>
                    <a:bodyPr/>
                    <a:lstStyle/>
                    <a:p>
                      <a:pPr marL="0" marR="0" lvl="0" indent="0" algn="l" defTabSz="550817" rtl="0" eaLnBrk="1" fontAlgn="base" latinLnBrk="0" hangingPunct="1">
                        <a:lnSpc>
                          <a:spcPts val="1743"/>
                        </a:lnSpc>
                        <a:spcBef>
                          <a:spcPts val="200"/>
                        </a:spcBef>
                        <a:spcAft>
                          <a:spcPts val="200"/>
                        </a:spcAft>
                        <a:buClrTx/>
                        <a:buSzTx/>
                        <a:buFontTx/>
                        <a:buNone/>
                        <a:tabLst/>
                        <a:defRPr/>
                      </a:pPr>
                      <a:r>
                        <a:rPr lang="en-GB" sz="1400" b="1">
                          <a:effectLst/>
                        </a:rPr>
                        <a:t>PSHE (Key Stage 2)​</a:t>
                      </a:r>
                    </a:p>
                  </a:txBody>
                  <a:tcPr marT="91440" marB="91440"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l" fontAlgn="base">
                        <a:spcBef>
                          <a:spcPts val="200"/>
                        </a:spcBef>
                        <a:spcAft>
                          <a:spcPts val="200"/>
                        </a:spcAft>
                      </a:pPr>
                      <a:endParaRPr lang="en-GB" sz="1300"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7073211"/>
                  </a:ext>
                </a:extLst>
              </a:tr>
              <a:tr h="0">
                <a:tc vMerge="1">
                  <a:txBody>
                    <a:bodyPr/>
                    <a:lstStyle/>
                    <a:p>
                      <a:endParaRPr lang="en-IN"/>
                    </a:p>
                  </a:txBody>
                  <a:tcPr/>
                </a:tc>
                <a:tc>
                  <a:txBody>
                    <a:bodyPr/>
                    <a:lstStyle/>
                    <a:p>
                      <a:pPr algn="l" fontAlgn="base">
                        <a:spcBef>
                          <a:spcPts val="300"/>
                        </a:spcBef>
                        <a:spcAft>
                          <a:spcPts val="300"/>
                        </a:spcAft>
                      </a:pPr>
                      <a:r>
                        <a:rPr lang="en-GB" sz="1400" dirty="0">
                          <a:effectLst/>
                        </a:rPr>
                        <a:t>Friendships​</a:t>
                      </a:r>
                    </a:p>
                    <a:p>
                      <a:pPr marL="320040" lvl="0" indent="-320040" algn="l" defTabSz="914294" rtl="0" eaLnBrk="1" fontAlgn="base" latinLnBrk="0" hangingPunct="1">
                        <a:lnSpc>
                          <a:spcPct val="100000"/>
                        </a:lnSpc>
                        <a:spcBef>
                          <a:spcPts val="300"/>
                        </a:spcBef>
                        <a:spcAft>
                          <a:spcPts val="300"/>
                        </a:spcAft>
                        <a:buFont typeface="Arial" panose="020B0604020202020204" pitchFamily="34" charset="0"/>
                        <a:buChar char="●"/>
                      </a:pPr>
                      <a:r>
                        <a:rPr lang="en-GB" sz="1400" kern="1200" baseline="0" dirty="0">
                          <a:solidFill>
                            <a:schemeClr val="tx1"/>
                          </a:solidFill>
                          <a:latin typeface="+mn-lt"/>
                          <a:ea typeface="+mn-ea"/>
                          <a:cs typeface="+mn-cs"/>
                        </a:rPr>
                        <a:t>What constitutes a positive, healthy friendship </a:t>
                      </a:r>
                      <a:br>
                        <a:rPr lang="en-GB" sz="1400" kern="1200" baseline="0" dirty="0">
                          <a:solidFill>
                            <a:schemeClr val="tx1"/>
                          </a:solidFill>
                          <a:latin typeface="+mn-lt"/>
                          <a:ea typeface="+mn-ea"/>
                          <a:cs typeface="+mn-cs"/>
                        </a:rPr>
                      </a:br>
                      <a:r>
                        <a:rPr lang="en-GB" sz="1400" kern="1200" baseline="0" dirty="0">
                          <a:solidFill>
                            <a:schemeClr val="tx1"/>
                          </a:solidFill>
                          <a:latin typeface="+mn-lt"/>
                          <a:ea typeface="+mn-ea"/>
                          <a:cs typeface="+mn-cs"/>
                        </a:rPr>
                        <a:t>(e.g. mutual respect, sharing interests and experiences).​</a:t>
                      </a:r>
                    </a:p>
                    <a:p>
                      <a:pPr marL="320040" lvl="0" indent="-320040" algn="l" defTabSz="914294" rtl="0" eaLnBrk="1" fontAlgn="base" latinLnBrk="0" hangingPunct="1">
                        <a:lnSpc>
                          <a:spcPct val="100000"/>
                        </a:lnSpc>
                        <a:spcBef>
                          <a:spcPts val="300"/>
                        </a:spcBef>
                        <a:spcAft>
                          <a:spcPts val="300"/>
                        </a:spcAft>
                        <a:buFont typeface="Arial" panose="020B0604020202020204" pitchFamily="34" charset="0"/>
                        <a:buChar char="●"/>
                      </a:pPr>
                      <a:r>
                        <a:rPr lang="en-GB" sz="1400" kern="1200" baseline="0" dirty="0">
                          <a:solidFill>
                            <a:schemeClr val="tx1"/>
                          </a:solidFill>
                          <a:latin typeface="+mn-lt"/>
                          <a:ea typeface="+mn-ea"/>
                          <a:cs typeface="+mn-cs"/>
                        </a:rPr>
                        <a:t>That healthy friendships make people feel included; recognise when others may feel lonely or excluded; strategies for how to include them.​</a:t>
                      </a:r>
                    </a:p>
                    <a:p>
                      <a:pPr marL="320040" lvl="0" indent="-320040" algn="l" defTabSz="914294" rtl="0" eaLnBrk="1" fontAlgn="base" latinLnBrk="0" hangingPunct="1">
                        <a:lnSpc>
                          <a:spcPct val="100000"/>
                        </a:lnSpc>
                        <a:spcBef>
                          <a:spcPts val="300"/>
                        </a:spcBef>
                        <a:spcAft>
                          <a:spcPts val="300"/>
                        </a:spcAft>
                        <a:buFont typeface="Arial" panose="020B0604020202020204" pitchFamily="34" charset="0"/>
                        <a:buChar char="●"/>
                      </a:pPr>
                      <a:r>
                        <a:rPr lang="en-GB" sz="1400" kern="1200" baseline="0" dirty="0">
                          <a:solidFill>
                            <a:schemeClr val="tx1"/>
                          </a:solidFill>
                          <a:latin typeface="+mn-lt"/>
                          <a:ea typeface="+mn-ea"/>
                          <a:cs typeface="+mn-cs"/>
                        </a:rPr>
                        <a:t>Recognising and managing peer influence and a desire for peer approval in friendships.</a:t>
                      </a:r>
                    </a:p>
                  </a:txBody>
                  <a:tcPr marT="91440" marB="9144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spcBef>
                          <a:spcPts val="300"/>
                        </a:spcBef>
                        <a:spcAft>
                          <a:spcPts val="300"/>
                        </a:spcAft>
                      </a:pPr>
                      <a:r>
                        <a:rPr lang="en-GB" sz="1400">
                          <a:effectLst/>
                        </a:rPr>
                        <a:t>Managing hurtful behaviour and bullying</a:t>
                      </a:r>
                    </a:p>
                    <a:p>
                      <a:pPr marL="320040" lvl="0" indent="-320040" algn="l" defTabSz="914294" rtl="0" eaLnBrk="1" fontAlgn="base" latinLnBrk="0" hangingPunct="1">
                        <a:lnSpc>
                          <a:spcPct val="100000"/>
                        </a:lnSpc>
                        <a:spcBef>
                          <a:spcPts val="300"/>
                        </a:spcBef>
                        <a:spcAft>
                          <a:spcPts val="300"/>
                        </a:spcAft>
                        <a:buFont typeface="Arial" panose="020B0604020202020204" pitchFamily="34" charset="0"/>
                        <a:buChar char="●"/>
                      </a:pPr>
                      <a:r>
                        <a:rPr lang="en-GB" sz="1400" kern="1200" baseline="0" noProof="0">
                          <a:solidFill>
                            <a:schemeClr val="tx1"/>
                          </a:solidFill>
                          <a:latin typeface="+mn-lt"/>
                          <a:ea typeface="+mn-ea"/>
                          <a:cs typeface="+mn-cs"/>
                        </a:rPr>
                        <a:t>The impact of bullying, including face-to-face and online, and the consequences of hurtful behaviour.</a:t>
                      </a:r>
                      <a:endParaRPr lang="en-GB" sz="1400" kern="1200" baseline="0">
                        <a:solidFill>
                          <a:schemeClr val="tx1"/>
                        </a:solidFill>
                        <a:latin typeface="+mn-lt"/>
                        <a:ea typeface="+mn-ea"/>
                        <a:cs typeface="+mn-cs"/>
                      </a:endParaRPr>
                    </a:p>
                    <a:p>
                      <a:pPr marL="320040" lvl="0" indent="-320040" algn="l" defTabSz="914294" rtl="0" eaLnBrk="1" fontAlgn="base" latinLnBrk="0" hangingPunct="1">
                        <a:lnSpc>
                          <a:spcPct val="100000"/>
                        </a:lnSpc>
                        <a:spcBef>
                          <a:spcPts val="300"/>
                        </a:spcBef>
                        <a:spcAft>
                          <a:spcPts val="300"/>
                        </a:spcAft>
                        <a:buFont typeface="Arial" panose="020B0604020202020204" pitchFamily="34" charset="0"/>
                        <a:buChar char="●"/>
                      </a:pPr>
                      <a:r>
                        <a:rPr lang="en-GB" sz="1400" kern="1200" baseline="0" noProof="0">
                          <a:solidFill>
                            <a:schemeClr val="tx1"/>
                          </a:solidFill>
                          <a:latin typeface="+mn-lt"/>
                          <a:ea typeface="+mn-ea"/>
                          <a:cs typeface="+mn-cs"/>
                        </a:rPr>
                        <a:t>Strategies to respond to hurtful behaviour experienced or witnessed, face-to-face and online (including teasing, name–calling, bullying, trolling, harassment or the deliberate excluding of others).</a:t>
                      </a:r>
                      <a:endParaRPr lang="en-GB" sz="1400" kern="1200" baseline="0">
                        <a:solidFill>
                          <a:schemeClr val="tx1"/>
                        </a:solidFill>
                        <a:latin typeface="+mn-lt"/>
                        <a:ea typeface="+mn-ea"/>
                        <a:cs typeface="+mn-cs"/>
                      </a:endParaRPr>
                    </a:p>
                    <a:p>
                      <a:pPr marL="320040" lvl="0" indent="-320040" algn="l" defTabSz="914294" rtl="0" eaLnBrk="1" fontAlgn="base" latinLnBrk="0" hangingPunct="1">
                        <a:lnSpc>
                          <a:spcPct val="100000"/>
                        </a:lnSpc>
                        <a:spcBef>
                          <a:spcPts val="300"/>
                        </a:spcBef>
                        <a:spcAft>
                          <a:spcPts val="300"/>
                        </a:spcAft>
                        <a:buFont typeface="Arial" panose="020B0604020202020204" pitchFamily="34" charset="0"/>
                        <a:buChar char="●"/>
                      </a:pPr>
                      <a:r>
                        <a:rPr lang="en-GB" sz="1400" kern="1200" baseline="0" noProof="0">
                          <a:solidFill>
                            <a:schemeClr val="tx1"/>
                          </a:solidFill>
                          <a:latin typeface="+mn-lt"/>
                          <a:ea typeface="+mn-ea"/>
                          <a:cs typeface="+mn-cs"/>
                        </a:rPr>
                        <a:t>How to report concerns and get support.</a:t>
                      </a:r>
                      <a:endParaRPr lang="en-GB" sz="1400" kern="1200" baseline="0">
                        <a:solidFill>
                          <a:schemeClr val="tx1"/>
                        </a:solidFill>
                        <a:latin typeface="+mn-lt"/>
                        <a:ea typeface="+mn-ea"/>
                        <a:cs typeface="+mn-cs"/>
                      </a:endParaRPr>
                    </a:p>
                  </a:txBody>
                  <a:tcPr marT="91440" marB="9144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1633026"/>
                  </a:ext>
                </a:extLst>
              </a:tr>
              <a:tr h="0">
                <a:tc>
                  <a:txBody>
                    <a:bodyPr/>
                    <a:lstStyle/>
                    <a:p>
                      <a:pPr algn="l" fontAlgn="base"/>
                      <a:r>
                        <a:rPr lang="en-GB" sz="1400" b="1">
                          <a:solidFill>
                            <a:schemeClr val="bg1"/>
                          </a:solidFill>
                          <a:effectLst/>
                        </a:rPr>
                        <a:t>Wales​​</a:t>
                      </a:r>
                    </a:p>
                  </a:txBody>
                  <a:tcPr marT="91440" marB="91440">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a:txBody>
                    <a:bodyPr/>
                    <a:lstStyle/>
                    <a:p>
                      <a:pPr algn="l" fontAlgn="base">
                        <a:spcBef>
                          <a:spcPts val="200"/>
                        </a:spcBef>
                        <a:spcAft>
                          <a:spcPts val="200"/>
                        </a:spcAft>
                      </a:pPr>
                      <a:r>
                        <a:rPr lang="en-GB" sz="1400" b="1" dirty="0">
                          <a:effectLst/>
                        </a:rPr>
                        <a:t>Health and Well-being (Progression Step 3)​​</a:t>
                      </a:r>
                    </a:p>
                    <a:p>
                      <a:pPr marL="320040" lvl="0" indent="-320040" algn="l" defTabSz="914294" rtl="0" eaLnBrk="1" fontAlgn="base" latinLnBrk="0" hangingPunct="1">
                        <a:lnSpc>
                          <a:spcPct val="100000"/>
                        </a:lnSpc>
                        <a:spcBef>
                          <a:spcPts val="300"/>
                        </a:spcBef>
                        <a:spcAft>
                          <a:spcPts val="300"/>
                        </a:spcAft>
                        <a:buFont typeface="Arial" panose="020B0604020202020204" pitchFamily="34" charset="0"/>
                        <a:buChar char="●"/>
                      </a:pPr>
                      <a:r>
                        <a:rPr lang="en-GB" sz="1400" kern="1200" baseline="0" dirty="0">
                          <a:solidFill>
                            <a:schemeClr val="tx1"/>
                          </a:solidFill>
                          <a:latin typeface="+mn-lt"/>
                          <a:ea typeface="+mn-ea"/>
                          <a:cs typeface="+mn-cs"/>
                        </a:rPr>
                        <a:t>I can ask for help when I need it from people I trust.</a:t>
                      </a:r>
                    </a:p>
                    <a:p>
                      <a:pPr marL="320040" lvl="0" indent="-320040" algn="l" defTabSz="914294" rtl="0" eaLnBrk="1" fontAlgn="base" latinLnBrk="0" hangingPunct="1">
                        <a:lnSpc>
                          <a:spcPct val="100000"/>
                        </a:lnSpc>
                        <a:spcBef>
                          <a:spcPts val="300"/>
                        </a:spcBef>
                        <a:spcAft>
                          <a:spcPts val="300"/>
                        </a:spcAft>
                        <a:buFont typeface="Arial" panose="020B0604020202020204" pitchFamily="34" charset="0"/>
                        <a:buChar char="●"/>
                      </a:pPr>
                      <a:r>
                        <a:rPr lang="en-GB" sz="1400" kern="1200" baseline="0" dirty="0">
                          <a:solidFill>
                            <a:schemeClr val="tx1"/>
                          </a:solidFill>
                          <a:latin typeface="+mn-lt"/>
                          <a:ea typeface="+mn-ea"/>
                          <a:cs typeface="+mn-cs"/>
                        </a:rPr>
                        <a:t>I can reflect on the characteristics of safe relationships and I can seek support when needed.</a:t>
                      </a:r>
                    </a:p>
                    <a:p>
                      <a:pPr marL="320040" lvl="0" indent="-320040" algn="l" defTabSz="914294" rtl="0" eaLnBrk="1" fontAlgn="base" latinLnBrk="0" hangingPunct="1">
                        <a:lnSpc>
                          <a:spcPct val="100000"/>
                        </a:lnSpc>
                        <a:spcBef>
                          <a:spcPts val="300"/>
                        </a:spcBef>
                        <a:spcAft>
                          <a:spcPts val="300"/>
                        </a:spcAft>
                        <a:buFont typeface="Arial" panose="020B0604020202020204" pitchFamily="34" charset="0"/>
                        <a:buChar char="●"/>
                      </a:pPr>
                      <a:r>
                        <a:rPr lang="en-GB" sz="1400" kern="1200" baseline="0" noProof="0" dirty="0">
                          <a:solidFill>
                            <a:schemeClr val="tx1"/>
                          </a:solidFill>
                          <a:latin typeface="+mn-lt"/>
                          <a:ea typeface="+mn-ea"/>
                          <a:cs typeface="+mn-cs"/>
                        </a:rPr>
                        <a:t>I can communicate my needs and feelings, and respond to those of others.</a:t>
                      </a:r>
                    </a:p>
                    <a:p>
                      <a:pPr marL="320040" lvl="0" indent="-320040" algn="l" defTabSz="914294" rtl="0" eaLnBrk="1" fontAlgn="base" latinLnBrk="0" hangingPunct="1">
                        <a:lnSpc>
                          <a:spcPct val="100000"/>
                        </a:lnSpc>
                        <a:spcBef>
                          <a:spcPts val="300"/>
                        </a:spcBef>
                        <a:spcAft>
                          <a:spcPts val="300"/>
                        </a:spcAft>
                        <a:buFont typeface="Arial" panose="020B0604020202020204" pitchFamily="34" charset="0"/>
                        <a:buChar char="●"/>
                      </a:pPr>
                      <a:r>
                        <a:rPr lang="en-GB" sz="1400" kern="1200" baseline="0" noProof="0" dirty="0">
                          <a:solidFill>
                            <a:schemeClr val="tx1"/>
                          </a:solidFill>
                          <a:latin typeface="+mn-lt"/>
                          <a:ea typeface="+mn-ea"/>
                          <a:cs typeface="+mn-cs"/>
                        </a:rPr>
                        <a:t>I can reflect on the characteristics of safe relationships and I can seek support when needed.</a:t>
                      </a:r>
                    </a:p>
                  </a:txBody>
                  <a:tcPr marT="91440" marB="91440">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3099105254"/>
                  </a:ext>
                </a:extLst>
              </a:tr>
            </a:tbl>
          </a:graphicData>
        </a:graphic>
      </p:graphicFrame>
    </p:spTree>
    <p:extLst>
      <p:ext uri="{BB962C8B-B14F-4D97-AF65-F5344CB8AC3E}">
        <p14:creationId xmlns:p14="http://schemas.microsoft.com/office/powerpoint/2010/main" val="90097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0C8F-4ED7-B51B-7066-D4273A87DA76}"/>
              </a:ext>
            </a:extLst>
          </p:cNvPr>
          <p:cNvSpPr>
            <a:spLocks noGrp="1"/>
          </p:cNvSpPr>
          <p:nvPr>
            <p:ph type="title"/>
          </p:nvPr>
        </p:nvSpPr>
        <p:spPr>
          <a:xfrm>
            <a:off x="701748" y="945148"/>
            <a:ext cx="10789920" cy="999170"/>
          </a:xfrm>
        </p:spPr>
        <p:txBody>
          <a:bodyPr lIns="91440" tIns="45720" rIns="91440" bIns="45720" anchor="t"/>
          <a:lstStyle/>
          <a:p>
            <a:pPr algn="ctr"/>
            <a:r>
              <a:rPr lang="en-US" sz="3200" dirty="0"/>
              <a:t>Anti-Bullying Week 2023</a:t>
            </a:r>
            <a:br>
              <a:rPr lang="en-US" sz="3200" dirty="0"/>
            </a:br>
            <a:r>
              <a:rPr lang="en-US" sz="3200" dirty="0"/>
              <a:t>Make a noise about bullying</a:t>
            </a:r>
          </a:p>
        </p:txBody>
      </p:sp>
      <p:pic>
        <p:nvPicPr>
          <p:cNvPr id="6" name="Picture 5" descr="Premier League value stickers with ‘Be ambitious’, ‘Be inspiring’, ‘Be connected’ and ‘Be fair’ underneath each.">
            <a:extLst>
              <a:ext uri="{FF2B5EF4-FFF2-40B4-BE49-F238E27FC236}">
                <a16:creationId xmlns:a16="http://schemas.microsoft.com/office/drawing/2014/main" id="{384759A8-C0D5-F713-183B-84F8DBB1CE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4787" y="2236641"/>
            <a:ext cx="770707" cy="770707"/>
          </a:xfrm>
          <a:prstGeom prst="rect">
            <a:avLst/>
          </a:prstGeom>
        </p:spPr>
      </p:pic>
      <p:sp>
        <p:nvSpPr>
          <p:cNvPr id="7" name="TextBox 6">
            <a:extLst>
              <a:ext uri="{FF2B5EF4-FFF2-40B4-BE49-F238E27FC236}">
                <a16:creationId xmlns:a16="http://schemas.microsoft.com/office/drawing/2014/main" id="{B63F2688-E29F-2F7B-E70D-BA9328F126C4}"/>
              </a:ext>
            </a:extLst>
          </p:cNvPr>
          <p:cNvSpPr txBox="1"/>
          <p:nvPr/>
        </p:nvSpPr>
        <p:spPr>
          <a:xfrm>
            <a:off x="1200140" y="3017554"/>
            <a:ext cx="2160000" cy="954107"/>
          </a:xfrm>
          <a:prstGeom prst="rect">
            <a:avLst/>
          </a:prstGeom>
          <a:noFill/>
        </p:spPr>
        <p:txBody>
          <a:bodyPr wrap="square" rtlCol="0">
            <a:spAutoFit/>
          </a:bodyPr>
          <a:lstStyle/>
          <a:p>
            <a:pPr algn="ctr"/>
            <a:r>
              <a:rPr lang="en-US" sz="1400" b="1" dirty="0"/>
              <a:t>Be Ambitious</a:t>
            </a:r>
          </a:p>
          <a:p>
            <a:pPr algn="ctr"/>
            <a:r>
              <a:rPr lang="en-US" sz="1400" dirty="0"/>
              <a:t>Work hard and never give up on your goals</a:t>
            </a:r>
          </a:p>
        </p:txBody>
      </p:sp>
      <p:sp>
        <p:nvSpPr>
          <p:cNvPr id="8" name="TextBox 7">
            <a:extLst>
              <a:ext uri="{FF2B5EF4-FFF2-40B4-BE49-F238E27FC236}">
                <a16:creationId xmlns:a16="http://schemas.microsoft.com/office/drawing/2014/main" id="{29D99878-B687-7C5B-0FCE-A71F76BE2C43}"/>
              </a:ext>
            </a:extLst>
          </p:cNvPr>
          <p:cNvSpPr txBox="1"/>
          <p:nvPr/>
        </p:nvSpPr>
        <p:spPr>
          <a:xfrm>
            <a:off x="3360139" y="3013626"/>
            <a:ext cx="2160000" cy="954107"/>
          </a:xfrm>
          <a:prstGeom prst="rect">
            <a:avLst/>
          </a:prstGeom>
          <a:noFill/>
        </p:spPr>
        <p:txBody>
          <a:bodyPr wrap="square" rtlCol="0">
            <a:spAutoFit/>
          </a:bodyPr>
          <a:lstStyle/>
          <a:p>
            <a:pPr algn="ctr"/>
            <a:r>
              <a:rPr lang="en-US" sz="1400" b="1"/>
              <a:t>Be Inspiring</a:t>
            </a:r>
          </a:p>
          <a:p>
            <a:pPr algn="ctr"/>
            <a:r>
              <a:rPr lang="en-US" sz="1400"/>
              <a:t>Set a great example </a:t>
            </a:r>
            <a:br>
              <a:rPr lang="en-US" sz="1400"/>
            </a:br>
            <a:r>
              <a:rPr lang="en-US" sz="1400"/>
              <a:t>to others</a:t>
            </a:r>
          </a:p>
        </p:txBody>
      </p:sp>
      <p:sp>
        <p:nvSpPr>
          <p:cNvPr id="9" name="TextBox 8">
            <a:extLst>
              <a:ext uri="{FF2B5EF4-FFF2-40B4-BE49-F238E27FC236}">
                <a16:creationId xmlns:a16="http://schemas.microsoft.com/office/drawing/2014/main" id="{2B06B94F-DD60-A2AF-AB2A-B4FFA8A2A188}"/>
              </a:ext>
            </a:extLst>
          </p:cNvPr>
          <p:cNvSpPr txBox="1"/>
          <p:nvPr/>
        </p:nvSpPr>
        <p:spPr>
          <a:xfrm>
            <a:off x="1200140" y="4662094"/>
            <a:ext cx="2160000" cy="738664"/>
          </a:xfrm>
          <a:prstGeom prst="rect">
            <a:avLst/>
          </a:prstGeom>
          <a:noFill/>
        </p:spPr>
        <p:txBody>
          <a:bodyPr wrap="square" rtlCol="0">
            <a:spAutoFit/>
          </a:bodyPr>
          <a:lstStyle/>
          <a:p>
            <a:pPr algn="ctr"/>
            <a:r>
              <a:rPr lang="en-US" sz="1400" b="1"/>
              <a:t>Be Connected</a:t>
            </a:r>
          </a:p>
          <a:p>
            <a:pPr algn="ctr"/>
            <a:r>
              <a:rPr lang="en-US" sz="1400"/>
              <a:t>Work well with others and in a team</a:t>
            </a:r>
          </a:p>
        </p:txBody>
      </p:sp>
      <p:pic>
        <p:nvPicPr>
          <p:cNvPr id="16" name="Picture 15">
            <a:extLst>
              <a:ext uri="{FF2B5EF4-FFF2-40B4-BE49-F238E27FC236}">
                <a16:creationId xmlns:a16="http://schemas.microsoft.com/office/drawing/2014/main" id="{FB805912-DBA7-E705-C534-9F22BC4D04F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894787" y="3887459"/>
            <a:ext cx="770707" cy="770707"/>
          </a:xfrm>
          <a:prstGeom prst="rect">
            <a:avLst/>
          </a:prstGeom>
        </p:spPr>
      </p:pic>
      <p:sp>
        <p:nvSpPr>
          <p:cNvPr id="10" name="TextBox 9">
            <a:extLst>
              <a:ext uri="{FF2B5EF4-FFF2-40B4-BE49-F238E27FC236}">
                <a16:creationId xmlns:a16="http://schemas.microsoft.com/office/drawing/2014/main" id="{AFE692F1-7D90-E22B-EF46-123870EA1D6B}"/>
              </a:ext>
            </a:extLst>
          </p:cNvPr>
          <p:cNvSpPr txBox="1"/>
          <p:nvPr/>
        </p:nvSpPr>
        <p:spPr>
          <a:xfrm>
            <a:off x="3360139" y="4669651"/>
            <a:ext cx="2160000" cy="738664"/>
          </a:xfrm>
          <a:prstGeom prst="rect">
            <a:avLst/>
          </a:prstGeom>
          <a:noFill/>
        </p:spPr>
        <p:txBody>
          <a:bodyPr wrap="square" rtlCol="0">
            <a:spAutoFit/>
          </a:bodyPr>
          <a:lstStyle/>
          <a:p>
            <a:pPr algn="ctr"/>
            <a:r>
              <a:rPr lang="en-US" sz="1400" b="1"/>
              <a:t>Be Fair</a:t>
            </a:r>
          </a:p>
          <a:p>
            <a:pPr algn="ctr"/>
            <a:r>
              <a:rPr lang="en-US" sz="1400"/>
              <a:t>Treat people equally </a:t>
            </a:r>
            <a:br>
              <a:rPr lang="en-US" sz="1400"/>
            </a:br>
            <a:r>
              <a:rPr lang="en-US" sz="1400"/>
              <a:t>and think of others</a:t>
            </a:r>
          </a:p>
        </p:txBody>
      </p:sp>
      <p:pic>
        <p:nvPicPr>
          <p:cNvPr id="13" name="Picture 12">
            <a:extLst>
              <a:ext uri="{FF2B5EF4-FFF2-40B4-BE49-F238E27FC236}">
                <a16:creationId xmlns:a16="http://schemas.microsoft.com/office/drawing/2014/main" id="{8FD1C4FD-258E-3A43-45A2-7163AA6A286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054786" y="2236641"/>
            <a:ext cx="770707" cy="770707"/>
          </a:xfrm>
          <a:prstGeom prst="rect">
            <a:avLst/>
          </a:prstGeom>
        </p:spPr>
      </p:pic>
      <p:pic>
        <p:nvPicPr>
          <p:cNvPr id="19" name="Picture 18">
            <a:extLst>
              <a:ext uri="{FF2B5EF4-FFF2-40B4-BE49-F238E27FC236}">
                <a16:creationId xmlns:a16="http://schemas.microsoft.com/office/drawing/2014/main" id="{046159D4-A1E8-7E47-DF1A-6A023F51E58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054786" y="3887459"/>
            <a:ext cx="770707" cy="770707"/>
          </a:xfrm>
          <a:prstGeom prst="rect">
            <a:avLst/>
          </a:prstGeom>
        </p:spPr>
      </p:pic>
      <p:grpSp>
        <p:nvGrpSpPr>
          <p:cNvPr id="3" name="Group 2" descr=" ‘Make a noise about bullying’ campaign image. ">
            <a:extLst>
              <a:ext uri="{FF2B5EF4-FFF2-40B4-BE49-F238E27FC236}">
                <a16:creationId xmlns:a16="http://schemas.microsoft.com/office/drawing/2014/main" id="{84D4E7B4-4D7E-114C-749C-CA5E1C11275F}"/>
              </a:ext>
            </a:extLst>
          </p:cNvPr>
          <p:cNvGrpSpPr/>
          <p:nvPr/>
        </p:nvGrpSpPr>
        <p:grpSpPr>
          <a:xfrm>
            <a:off x="5654578" y="2213089"/>
            <a:ext cx="5972991" cy="3575779"/>
            <a:chOff x="5034396" y="1744300"/>
            <a:chExt cx="7177434" cy="4296828"/>
          </a:xfrm>
        </p:grpSpPr>
        <p:pic>
          <p:nvPicPr>
            <p:cNvPr id="14" name="Picture 13">
              <a:extLst>
                <a:ext uri="{FF2B5EF4-FFF2-40B4-BE49-F238E27FC236}">
                  <a16:creationId xmlns:a16="http://schemas.microsoft.com/office/drawing/2014/main" id="{54618469-1E40-CBEF-A24E-A06CE717CE7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34396" y="1744300"/>
              <a:ext cx="7177434" cy="4296828"/>
            </a:xfrm>
            <a:prstGeom prst="rect">
              <a:avLst/>
            </a:prstGeom>
          </p:spPr>
        </p:pic>
        <p:pic>
          <p:nvPicPr>
            <p:cNvPr id="15" name="Picture 14" descr="Make a noise about bullying’ campaign image. ">
              <a:extLst>
                <a:ext uri="{FF2B5EF4-FFF2-40B4-BE49-F238E27FC236}">
                  <a16:creationId xmlns:a16="http://schemas.microsoft.com/office/drawing/2014/main" id="{F5829A70-8DD9-1CEF-A08E-585F9E50FDB7}"/>
                </a:ext>
              </a:extLst>
            </p:cNvPr>
            <p:cNvPicPr>
              <a:picLocks noChangeAspect="1"/>
            </p:cNvPicPr>
            <p:nvPr/>
          </p:nvPicPr>
          <p:blipFill>
            <a:blip r:embed="rId8"/>
            <a:stretch>
              <a:fillRect/>
            </a:stretch>
          </p:blipFill>
          <p:spPr>
            <a:xfrm>
              <a:off x="5195945" y="1913895"/>
              <a:ext cx="6854336" cy="3957638"/>
            </a:xfrm>
            <a:prstGeom prst="rect">
              <a:avLst/>
            </a:prstGeom>
            <a:ln w="38100">
              <a:solidFill>
                <a:schemeClr val="bg1"/>
              </a:solidFill>
            </a:ln>
          </p:spPr>
        </p:pic>
      </p:grpSp>
      <p:grpSp>
        <p:nvGrpSpPr>
          <p:cNvPr id="22" name="Group 21">
            <a:extLst>
              <a:ext uri="{FF2B5EF4-FFF2-40B4-BE49-F238E27FC236}">
                <a16:creationId xmlns:a16="http://schemas.microsoft.com/office/drawing/2014/main" id="{369E551F-4D89-43DC-0F4F-5A91F2DE4AF0}"/>
              </a:ext>
              <a:ext uri="{C183D7F6-B498-43B3-948B-1728B52AA6E4}">
                <adec:decorative xmlns:adec="http://schemas.microsoft.com/office/drawing/2017/decorative" val="1"/>
              </a:ext>
            </a:extLst>
          </p:cNvPr>
          <p:cNvGrpSpPr/>
          <p:nvPr/>
        </p:nvGrpSpPr>
        <p:grpSpPr>
          <a:xfrm>
            <a:off x="169822" y="4799245"/>
            <a:ext cx="1030318" cy="1092306"/>
            <a:chOff x="-667075" y="2324100"/>
            <a:chExt cx="1030318" cy="1092306"/>
          </a:xfrm>
        </p:grpSpPr>
        <p:sp>
          <p:nvSpPr>
            <p:cNvPr id="23" name="Freeform: Shape 22">
              <a:extLst>
                <a:ext uri="{FF2B5EF4-FFF2-40B4-BE49-F238E27FC236}">
                  <a16:creationId xmlns:a16="http://schemas.microsoft.com/office/drawing/2014/main" id="{9217CB12-36C0-CA89-6E67-14446D498980}"/>
                </a:ext>
              </a:extLst>
            </p:cNvPr>
            <p:cNvSpPr/>
            <p:nvPr/>
          </p:nvSpPr>
          <p:spPr>
            <a:xfrm>
              <a:off x="-667075" y="2490882"/>
              <a:ext cx="746524" cy="925524"/>
            </a:xfrm>
            <a:custGeom>
              <a:avLst/>
              <a:gdLst>
                <a:gd name="connsiteX0" fmla="*/ 712375 w 746524"/>
                <a:gd name="connsiteY0" fmla="*/ 548355 h 925524"/>
                <a:gd name="connsiteX1" fmla="*/ 645224 w 746524"/>
                <a:gd name="connsiteY1" fmla="*/ 199549 h 925524"/>
                <a:gd name="connsiteX2" fmla="*/ 343662 w 746524"/>
                <a:gd name="connsiteY2" fmla="*/ 11907 h 925524"/>
                <a:gd name="connsiteX3" fmla="*/ 410814 w 746524"/>
                <a:gd name="connsiteY3" fmla="*/ 360617 h 925524"/>
                <a:gd name="connsiteX4" fmla="*/ 712375 w 746524"/>
                <a:gd name="connsiteY4" fmla="*/ 548260 h 925524"/>
                <a:gd name="connsiteX5" fmla="*/ 712375 w 746524"/>
                <a:gd name="connsiteY5" fmla="*/ 548260 h 925524"/>
                <a:gd name="connsiteX6" fmla="*/ 312420 w 746524"/>
                <a:gd name="connsiteY6" fmla="*/ 61437 h 925524"/>
                <a:gd name="connsiteX7" fmla="*/ 150400 w 746524"/>
                <a:gd name="connsiteY7" fmla="*/ 388906 h 925524"/>
                <a:gd name="connsiteX8" fmla="*/ 288989 w 746524"/>
                <a:gd name="connsiteY8" fmla="*/ 590646 h 925524"/>
                <a:gd name="connsiteX9" fmla="*/ 648177 w 746524"/>
                <a:gd name="connsiteY9" fmla="*/ 556737 h 925524"/>
                <a:gd name="connsiteX10" fmla="*/ 45530 w 746524"/>
                <a:gd name="connsiteY10" fmla="*/ 462535 h 925524"/>
                <a:gd name="connsiteX11" fmla="*/ 19146 w 746524"/>
                <a:gd name="connsiteY11" fmla="*/ 629984 h 925524"/>
                <a:gd name="connsiteX12" fmla="*/ 191262 w 746524"/>
                <a:gd name="connsiteY12" fmla="*/ 660940 h 925524"/>
                <a:gd name="connsiteX13" fmla="*/ 292608 w 746524"/>
                <a:gd name="connsiteY13" fmla="*/ 591313 h 925524"/>
                <a:gd name="connsiteX14" fmla="*/ 153258 w 746524"/>
                <a:gd name="connsiteY14" fmla="*/ 388525 h 925524"/>
                <a:gd name="connsiteX15" fmla="*/ 45530 w 746524"/>
                <a:gd name="connsiteY15" fmla="*/ 462535 h 925524"/>
                <a:gd name="connsiteX16" fmla="*/ 45530 w 746524"/>
                <a:gd name="connsiteY16" fmla="*/ 462535 h 925524"/>
                <a:gd name="connsiteX17" fmla="*/ 205645 w 746524"/>
                <a:gd name="connsiteY17" fmla="*/ 652558 h 925524"/>
                <a:gd name="connsiteX18" fmla="*/ 382715 w 746524"/>
                <a:gd name="connsiteY18" fmla="*/ 910210 h 925524"/>
                <a:gd name="connsiteX19" fmla="*/ 492538 w 746524"/>
                <a:gd name="connsiteY19" fmla="*/ 834772 h 925524"/>
                <a:gd name="connsiteX20" fmla="*/ 324136 w 746524"/>
                <a:gd name="connsiteY20" fmla="*/ 589789 h 92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6524" h="925524">
                  <a:moveTo>
                    <a:pt x="712375" y="548355"/>
                  </a:moveTo>
                  <a:cubicBezTo>
                    <a:pt x="777145" y="503873"/>
                    <a:pt x="747046" y="347758"/>
                    <a:pt x="645224" y="199549"/>
                  </a:cubicBezTo>
                  <a:cubicBezTo>
                    <a:pt x="543402" y="51436"/>
                    <a:pt x="408432" y="-32575"/>
                    <a:pt x="343662" y="11907"/>
                  </a:cubicBezTo>
                  <a:cubicBezTo>
                    <a:pt x="278892" y="56389"/>
                    <a:pt x="308991" y="212503"/>
                    <a:pt x="410814" y="360617"/>
                  </a:cubicBezTo>
                  <a:cubicBezTo>
                    <a:pt x="512636" y="508731"/>
                    <a:pt x="647605" y="592741"/>
                    <a:pt x="712375" y="548260"/>
                  </a:cubicBezTo>
                  <a:lnTo>
                    <a:pt x="712375" y="548260"/>
                  </a:lnTo>
                  <a:close/>
                  <a:moveTo>
                    <a:pt x="312420" y="61437"/>
                  </a:moveTo>
                  <a:lnTo>
                    <a:pt x="150400" y="388906"/>
                  </a:lnTo>
                  <a:lnTo>
                    <a:pt x="288989" y="590646"/>
                  </a:lnTo>
                  <a:lnTo>
                    <a:pt x="648177" y="556737"/>
                  </a:lnTo>
                  <a:moveTo>
                    <a:pt x="45530" y="462535"/>
                  </a:moveTo>
                  <a:cubicBezTo>
                    <a:pt x="45530" y="462535"/>
                    <a:pt x="-36004" y="524828"/>
                    <a:pt x="19146" y="629984"/>
                  </a:cubicBezTo>
                  <a:cubicBezTo>
                    <a:pt x="19146" y="629984"/>
                    <a:pt x="71819" y="713518"/>
                    <a:pt x="191262" y="660940"/>
                  </a:cubicBezTo>
                  <a:lnTo>
                    <a:pt x="292608" y="591313"/>
                  </a:lnTo>
                  <a:lnTo>
                    <a:pt x="153258" y="388525"/>
                  </a:lnTo>
                  <a:lnTo>
                    <a:pt x="45530" y="462535"/>
                  </a:lnTo>
                  <a:lnTo>
                    <a:pt x="45530" y="462535"/>
                  </a:lnTo>
                  <a:close/>
                  <a:moveTo>
                    <a:pt x="205645" y="652558"/>
                  </a:moveTo>
                  <a:lnTo>
                    <a:pt x="382715" y="910210"/>
                  </a:lnTo>
                  <a:cubicBezTo>
                    <a:pt x="382715" y="910210"/>
                    <a:pt x="504159" y="976027"/>
                    <a:pt x="492538" y="834772"/>
                  </a:cubicBezTo>
                  <a:lnTo>
                    <a:pt x="324136" y="589789"/>
                  </a:lnTo>
                </a:path>
              </a:pathLst>
            </a:custGeom>
            <a:noFill/>
            <a:ln w="12700" cap="flat">
              <a:solidFill>
                <a:schemeClr val="accent1"/>
              </a:solid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80C14C30-9438-4766-61C1-AFC9F721815A}"/>
                </a:ext>
              </a:extLst>
            </p:cNvPr>
            <p:cNvSpPr/>
            <p:nvPr/>
          </p:nvSpPr>
          <p:spPr>
            <a:xfrm>
              <a:off x="-247498" y="2324100"/>
              <a:ext cx="297180" cy="566451"/>
            </a:xfrm>
            <a:custGeom>
              <a:avLst/>
              <a:gdLst>
                <a:gd name="connsiteX0" fmla="*/ 0 w 297180"/>
                <a:gd name="connsiteY0" fmla="*/ 401003 h 566451"/>
                <a:gd name="connsiteX1" fmla="*/ 151543 w 297180"/>
                <a:gd name="connsiteY1" fmla="*/ 413480 h 566451"/>
                <a:gd name="connsiteX2" fmla="*/ 112109 w 297180"/>
                <a:gd name="connsiteY2" fmla="*/ 566452 h 566451"/>
                <a:gd name="connsiteX3" fmla="*/ 272701 w 297180"/>
                <a:gd name="connsiteY3" fmla="*/ 201835 h 566451"/>
                <a:gd name="connsiteX4" fmla="*/ 297180 w 297180"/>
                <a:gd name="connsiteY4" fmla="*/ 0 h 56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 h="566451">
                  <a:moveTo>
                    <a:pt x="0" y="401003"/>
                  </a:moveTo>
                  <a:cubicBezTo>
                    <a:pt x="0" y="401003"/>
                    <a:pt x="96679" y="341567"/>
                    <a:pt x="151543" y="413480"/>
                  </a:cubicBezTo>
                  <a:cubicBezTo>
                    <a:pt x="151543" y="413480"/>
                    <a:pt x="207550" y="493871"/>
                    <a:pt x="112109" y="566452"/>
                  </a:cubicBezTo>
                  <a:moveTo>
                    <a:pt x="272701" y="201835"/>
                  </a:moveTo>
                  <a:lnTo>
                    <a:pt x="297180" y="0"/>
                  </a:lnTo>
                </a:path>
              </a:pathLst>
            </a:custGeom>
            <a:noFill/>
            <a:ln w="12700" cap="rnd">
              <a:solidFill>
                <a:schemeClr val="accent1"/>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F248C95D-983B-436E-872D-353158602ABD}"/>
                </a:ext>
              </a:extLst>
            </p:cNvPr>
            <p:cNvSpPr/>
            <p:nvPr/>
          </p:nvSpPr>
          <p:spPr>
            <a:xfrm>
              <a:off x="124643" y="2499169"/>
              <a:ext cx="169354" cy="112490"/>
            </a:xfrm>
            <a:custGeom>
              <a:avLst/>
              <a:gdLst>
                <a:gd name="connsiteX0" fmla="*/ 0 w 169354"/>
                <a:gd name="connsiteY0" fmla="*/ 112490 h 112490"/>
                <a:gd name="connsiteX1" fmla="*/ 169355 w 169354"/>
                <a:gd name="connsiteY1" fmla="*/ 0 h 112490"/>
              </a:gdLst>
              <a:ahLst/>
              <a:cxnLst>
                <a:cxn ang="0">
                  <a:pos x="connsiteX0" y="connsiteY0"/>
                </a:cxn>
                <a:cxn ang="0">
                  <a:pos x="connsiteX1" y="connsiteY1"/>
                </a:cxn>
              </a:cxnLst>
              <a:rect l="l" t="t" r="r" b="b"/>
              <a:pathLst>
                <a:path w="169354" h="112490">
                  <a:moveTo>
                    <a:pt x="0" y="112490"/>
                  </a:moveTo>
                  <a:lnTo>
                    <a:pt x="169355" y="0"/>
                  </a:lnTo>
                </a:path>
              </a:pathLst>
            </a:custGeom>
            <a:ln w="12700" cap="rnd">
              <a:solidFill>
                <a:schemeClr val="accent1"/>
              </a:solid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148999F4-5538-998A-EB93-8BEFDDDD01E3}"/>
                </a:ext>
              </a:extLst>
            </p:cNvPr>
            <p:cNvSpPr/>
            <p:nvPr/>
          </p:nvSpPr>
          <p:spPr>
            <a:xfrm>
              <a:off x="155313" y="2743771"/>
              <a:ext cx="207930" cy="36480"/>
            </a:xfrm>
            <a:custGeom>
              <a:avLst/>
              <a:gdLst>
                <a:gd name="connsiteX0" fmla="*/ 0 w 207930"/>
                <a:gd name="connsiteY0" fmla="*/ 0 h 36480"/>
                <a:gd name="connsiteX1" fmla="*/ 207931 w 207930"/>
                <a:gd name="connsiteY1" fmla="*/ 36481 h 36480"/>
              </a:gdLst>
              <a:ahLst/>
              <a:cxnLst>
                <a:cxn ang="0">
                  <a:pos x="connsiteX0" y="connsiteY0"/>
                </a:cxn>
                <a:cxn ang="0">
                  <a:pos x="connsiteX1" y="connsiteY1"/>
                </a:cxn>
              </a:cxnLst>
              <a:rect l="l" t="t" r="r" b="b"/>
              <a:pathLst>
                <a:path w="207930" h="36480">
                  <a:moveTo>
                    <a:pt x="0" y="0"/>
                  </a:moveTo>
                  <a:lnTo>
                    <a:pt x="207931" y="36481"/>
                  </a:lnTo>
                </a:path>
              </a:pathLst>
            </a:custGeom>
            <a:ln w="12700" cap="rnd">
              <a:solidFill>
                <a:schemeClr val="accent1"/>
              </a:solidFill>
              <a:prstDash val="solid"/>
              <a:miter/>
            </a:ln>
          </p:spPr>
          <p:txBody>
            <a:bodyPr rtlCol="0" anchor="ctr"/>
            <a:lstStyle/>
            <a:p>
              <a:endParaRPr lang="en-IN"/>
            </a:p>
          </p:txBody>
        </p:sp>
      </p:grpSp>
    </p:spTree>
    <p:extLst>
      <p:ext uri="{BB962C8B-B14F-4D97-AF65-F5344CB8AC3E}">
        <p14:creationId xmlns:p14="http://schemas.microsoft.com/office/powerpoint/2010/main" val="191945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A3E1-1F49-2175-4BA8-8DD7CC456CCA}"/>
              </a:ext>
            </a:extLst>
          </p:cNvPr>
          <p:cNvSpPr>
            <a:spLocks noGrp="1"/>
          </p:cNvSpPr>
          <p:nvPr>
            <p:ph type="title"/>
          </p:nvPr>
        </p:nvSpPr>
        <p:spPr/>
        <p:txBody>
          <a:bodyPr/>
          <a:lstStyle/>
          <a:p>
            <a:r>
              <a:rPr lang="en-US" sz="3600" dirty="0"/>
              <a:t>Word bank</a:t>
            </a:r>
          </a:p>
        </p:txBody>
      </p:sp>
      <p:grpSp>
        <p:nvGrpSpPr>
          <p:cNvPr id="44" name="Group 43" descr=" frowning face">
            <a:extLst>
              <a:ext uri="{FF2B5EF4-FFF2-40B4-BE49-F238E27FC236}">
                <a16:creationId xmlns:a16="http://schemas.microsoft.com/office/drawing/2014/main" id="{BAD46114-2FB5-776A-ECE0-E1173B90652A}"/>
              </a:ext>
            </a:extLst>
          </p:cNvPr>
          <p:cNvGrpSpPr/>
          <p:nvPr/>
        </p:nvGrpSpPr>
        <p:grpSpPr>
          <a:xfrm>
            <a:off x="5095672" y="2045965"/>
            <a:ext cx="2011680" cy="3879379"/>
            <a:chOff x="5095672" y="2045965"/>
            <a:chExt cx="2011680" cy="3879379"/>
          </a:xfrm>
        </p:grpSpPr>
        <p:sp>
          <p:nvSpPr>
            <p:cNvPr id="6" name="Rectangle 5">
              <a:extLst>
                <a:ext uri="{FF2B5EF4-FFF2-40B4-BE49-F238E27FC236}">
                  <a16:creationId xmlns:a16="http://schemas.microsoft.com/office/drawing/2014/main" id="{6C76170A-A117-6528-19C3-2B16CEF2B560}"/>
                </a:ext>
              </a:extLst>
            </p:cNvPr>
            <p:cNvSpPr/>
            <p:nvPr/>
          </p:nvSpPr>
          <p:spPr>
            <a:xfrm>
              <a:off x="5095672" y="3429000"/>
              <a:ext cx="2011680" cy="24963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algn="ctr" fontAlgn="ctr">
                <a:spcAft>
                  <a:spcPts val="600"/>
                </a:spcAft>
              </a:pPr>
              <a:r>
                <a:rPr lang="en-GB" b="1">
                  <a:solidFill>
                    <a:schemeClr val="bg1"/>
                  </a:solidFill>
                  <a:latin typeface="Arial" panose="020B0604020202020204" pitchFamily="34" charset="0"/>
                </a:rPr>
                <a:t>Bullying</a:t>
              </a:r>
              <a:endParaRPr lang="en-US" b="1">
                <a:solidFill>
                  <a:schemeClr val="bg1"/>
                </a:solidFill>
                <a:latin typeface="Arial" panose="020B0604020202020204" pitchFamily="34" charset="0"/>
              </a:endParaRPr>
            </a:p>
            <a:p>
              <a:pPr algn="ctr" fontAlgn="ctr">
                <a:spcAft>
                  <a:spcPts val="600"/>
                </a:spcAft>
              </a:pPr>
              <a:r>
                <a:rPr lang="en-GB">
                  <a:solidFill>
                    <a:schemeClr val="bg1"/>
                  </a:solidFill>
                  <a:latin typeface="Arial" panose="020B0604020202020204" pitchFamily="34" charset="0"/>
                </a:rPr>
                <a:t>The repetitive, intentional hurting of one person or group by another person or group.</a:t>
              </a:r>
              <a:endParaRPr lang="en-US">
                <a:solidFill>
                  <a:schemeClr val="bg1"/>
                </a:solidFill>
                <a:latin typeface="Arial" panose="020B0604020202020204" pitchFamily="34" charset="0"/>
              </a:endParaRPr>
            </a:p>
          </p:txBody>
        </p:sp>
        <p:grpSp>
          <p:nvGrpSpPr>
            <p:cNvPr id="25" name="Group 24">
              <a:extLst>
                <a:ext uri="{FF2B5EF4-FFF2-40B4-BE49-F238E27FC236}">
                  <a16:creationId xmlns:a16="http://schemas.microsoft.com/office/drawing/2014/main" id="{ADE23129-D694-AD21-BDB6-568AB8D248D7}"/>
                </a:ext>
              </a:extLst>
            </p:cNvPr>
            <p:cNvGrpSpPr/>
            <p:nvPr/>
          </p:nvGrpSpPr>
          <p:grpSpPr>
            <a:xfrm>
              <a:off x="5590204" y="2045965"/>
              <a:ext cx="1022617" cy="1022617"/>
              <a:chOff x="9624445" y="3210044"/>
              <a:chExt cx="2047756" cy="2047756"/>
            </a:xfrm>
          </p:grpSpPr>
          <p:sp>
            <p:nvSpPr>
              <p:cNvPr id="26" name="Freeform: Shape 25" descr="frowning face">
                <a:extLst>
                  <a:ext uri="{FF2B5EF4-FFF2-40B4-BE49-F238E27FC236}">
                    <a16:creationId xmlns:a16="http://schemas.microsoft.com/office/drawing/2014/main" id="{51122800-1632-4667-4FD3-D03F1D77DB0F}"/>
                  </a:ext>
                </a:extLst>
              </p:cNvPr>
              <p:cNvSpPr/>
              <p:nvPr/>
            </p:nvSpPr>
            <p:spPr>
              <a:xfrm>
                <a:off x="9624445" y="3210044"/>
                <a:ext cx="2047756" cy="2047756"/>
              </a:xfrm>
              <a:custGeom>
                <a:avLst/>
                <a:gdLst>
                  <a:gd name="connsiteX0" fmla="*/ 1721125 w 1721124"/>
                  <a:gd name="connsiteY0" fmla="*/ 860562 h 1721124"/>
                  <a:gd name="connsiteX1" fmla="*/ 860562 w 1721124"/>
                  <a:gd name="connsiteY1" fmla="*/ 1721125 h 1721124"/>
                  <a:gd name="connsiteX2" fmla="*/ 0 w 1721124"/>
                  <a:gd name="connsiteY2" fmla="*/ 860562 h 1721124"/>
                  <a:gd name="connsiteX3" fmla="*/ 860562 w 1721124"/>
                  <a:gd name="connsiteY3" fmla="*/ 0 h 1721124"/>
                  <a:gd name="connsiteX4" fmla="*/ 1721125 w 1721124"/>
                  <a:gd name="connsiteY4" fmla="*/ 860562 h 172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124" h="1721124">
                    <a:moveTo>
                      <a:pt x="1721125" y="860562"/>
                    </a:moveTo>
                    <a:cubicBezTo>
                      <a:pt x="1721125" y="1335838"/>
                      <a:pt x="1335838" y="1721125"/>
                      <a:pt x="860562" y="1721125"/>
                    </a:cubicBezTo>
                    <a:cubicBezTo>
                      <a:pt x="385287" y="1721125"/>
                      <a:pt x="0" y="1335838"/>
                      <a:pt x="0" y="860562"/>
                    </a:cubicBezTo>
                    <a:cubicBezTo>
                      <a:pt x="0" y="385287"/>
                      <a:pt x="385287" y="0"/>
                      <a:pt x="860562" y="0"/>
                    </a:cubicBezTo>
                    <a:cubicBezTo>
                      <a:pt x="1335838" y="0"/>
                      <a:pt x="1721125" y="385287"/>
                      <a:pt x="1721125" y="860562"/>
                    </a:cubicBezTo>
                    <a:close/>
                  </a:path>
                </a:pathLst>
              </a:custGeom>
              <a:noFill/>
              <a:ln w="12700" cap="rnd">
                <a:solidFill>
                  <a:schemeClr val="accent1"/>
                </a:solidFill>
                <a:prstDash val="solid"/>
                <a:round/>
              </a:ln>
            </p:spPr>
            <p:txBody>
              <a:bodyPr rtlCol="0" anchor="ctr"/>
              <a:lstStyle/>
              <a:p>
                <a:endParaRPr lang="en-IN"/>
              </a:p>
            </p:txBody>
          </p:sp>
          <p:grpSp>
            <p:nvGrpSpPr>
              <p:cNvPr id="27" name="Group 26">
                <a:extLst>
                  <a:ext uri="{FF2B5EF4-FFF2-40B4-BE49-F238E27FC236}">
                    <a16:creationId xmlns:a16="http://schemas.microsoft.com/office/drawing/2014/main" id="{B77C897F-8FCD-5952-6876-7356FAEE838A}"/>
                  </a:ext>
                </a:extLst>
              </p:cNvPr>
              <p:cNvGrpSpPr/>
              <p:nvPr/>
            </p:nvGrpSpPr>
            <p:grpSpPr>
              <a:xfrm>
                <a:off x="9932758" y="3768972"/>
                <a:ext cx="1431131" cy="929900"/>
                <a:chOff x="9896475" y="3769519"/>
                <a:chExt cx="1431131" cy="929900"/>
              </a:xfrm>
            </p:grpSpPr>
            <p:sp>
              <p:nvSpPr>
                <p:cNvPr id="28" name="Freeform: Shape 27" descr="frowning face">
                  <a:extLst>
                    <a:ext uri="{FF2B5EF4-FFF2-40B4-BE49-F238E27FC236}">
                      <a16:creationId xmlns:a16="http://schemas.microsoft.com/office/drawing/2014/main" id="{5B47C603-1A0B-E8C1-C256-860A92DFCD88}"/>
                    </a:ext>
                  </a:extLst>
                </p:cNvPr>
                <p:cNvSpPr/>
                <p:nvPr/>
              </p:nvSpPr>
              <p:spPr>
                <a:xfrm flipV="1">
                  <a:off x="10145553" y="4247777"/>
                  <a:ext cx="936212" cy="451642"/>
                </a:xfrm>
                <a:custGeom>
                  <a:avLst/>
                  <a:gdLst>
                    <a:gd name="connsiteX0" fmla="*/ 135177 w 936212"/>
                    <a:gd name="connsiteY0" fmla="*/ 0 h 451642"/>
                    <a:gd name="connsiteX1" fmla="*/ 801073 w 936212"/>
                    <a:gd name="connsiteY1" fmla="*/ 0 h 451642"/>
                    <a:gd name="connsiteX2" fmla="*/ 919511 w 936212"/>
                    <a:gd name="connsiteY2" fmla="*/ 199391 h 451642"/>
                    <a:gd name="connsiteX3" fmla="*/ 915101 w 936212"/>
                    <a:gd name="connsiteY3" fmla="*/ 207581 h 451642"/>
                    <a:gd name="connsiteX4" fmla="*/ 711615 w 936212"/>
                    <a:gd name="connsiteY4" fmla="*/ 400042 h 451642"/>
                    <a:gd name="connsiteX5" fmla="*/ 216445 w 936212"/>
                    <a:gd name="connsiteY5" fmla="*/ 395947 h 451642"/>
                    <a:gd name="connsiteX6" fmla="*/ 14849 w 936212"/>
                    <a:gd name="connsiteY6" fmla="*/ 196241 h 451642"/>
                    <a:gd name="connsiteX7" fmla="*/ 14849 w 936212"/>
                    <a:gd name="connsiteY7" fmla="*/ 196241 h 451642"/>
                    <a:gd name="connsiteX8" fmla="*/ 135177 w 936212"/>
                    <a:gd name="connsiteY8" fmla="*/ 0 h 45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212" h="451642">
                      <a:moveTo>
                        <a:pt x="135177" y="0"/>
                      </a:moveTo>
                      <a:lnTo>
                        <a:pt x="801073" y="0"/>
                      </a:lnTo>
                      <a:cubicBezTo>
                        <a:pt x="903446" y="0"/>
                        <a:pt x="968650" y="109618"/>
                        <a:pt x="919511" y="199391"/>
                      </a:cubicBezTo>
                      <a:lnTo>
                        <a:pt x="915101" y="207581"/>
                      </a:lnTo>
                      <a:cubicBezTo>
                        <a:pt x="869427" y="291684"/>
                        <a:pt x="799183" y="360983"/>
                        <a:pt x="711615" y="400042"/>
                      </a:cubicBezTo>
                      <a:cubicBezTo>
                        <a:pt x="554118" y="470285"/>
                        <a:pt x="372682" y="468710"/>
                        <a:pt x="216445" y="395947"/>
                      </a:cubicBezTo>
                      <a:cubicBezTo>
                        <a:pt x="128562" y="354998"/>
                        <a:pt x="58948" y="282864"/>
                        <a:pt x="14849" y="196241"/>
                      </a:cubicBezTo>
                      <a:lnTo>
                        <a:pt x="14849" y="196241"/>
                      </a:lnTo>
                      <a:cubicBezTo>
                        <a:pt x="-30825" y="106468"/>
                        <a:pt x="34379" y="0"/>
                        <a:pt x="135177" y="0"/>
                      </a:cubicBezTo>
                      <a:close/>
                    </a:path>
                  </a:pathLst>
                </a:custGeom>
                <a:noFill/>
                <a:ln w="12700" cap="rnd">
                  <a:solidFill>
                    <a:schemeClr val="tx1"/>
                  </a:solidFill>
                  <a:prstDash val="solid"/>
                  <a:round/>
                </a:ln>
              </p:spPr>
              <p:txBody>
                <a:bodyPr rtlCol="0" anchor="ctr"/>
                <a:lstStyle/>
                <a:p>
                  <a:endParaRPr lang="en-IN"/>
                </a:p>
              </p:txBody>
            </p:sp>
            <p:grpSp>
              <p:nvGrpSpPr>
                <p:cNvPr id="29" name="Group 28">
                  <a:extLst>
                    <a:ext uri="{FF2B5EF4-FFF2-40B4-BE49-F238E27FC236}">
                      <a16:creationId xmlns:a16="http://schemas.microsoft.com/office/drawing/2014/main" id="{F923CD1F-7480-7B18-55D5-9F7034B5F7D4}"/>
                    </a:ext>
                  </a:extLst>
                </p:cNvPr>
                <p:cNvGrpSpPr/>
                <p:nvPr/>
              </p:nvGrpSpPr>
              <p:grpSpPr>
                <a:xfrm>
                  <a:off x="10794206" y="3769519"/>
                  <a:ext cx="533400" cy="364375"/>
                  <a:chOff x="10794206" y="3769519"/>
                  <a:chExt cx="533400" cy="364375"/>
                </a:xfrm>
              </p:grpSpPr>
              <p:cxnSp>
                <p:nvCxnSpPr>
                  <p:cNvPr id="33" name="Straight Connector 32">
                    <a:extLst>
                      <a:ext uri="{FF2B5EF4-FFF2-40B4-BE49-F238E27FC236}">
                        <a16:creationId xmlns:a16="http://schemas.microsoft.com/office/drawing/2014/main" id="{7FDFBC79-A21C-0C7B-1A48-8B5B8126E041}"/>
                      </a:ext>
                    </a:extLst>
                  </p:cNvPr>
                  <p:cNvCxnSpPr/>
                  <p:nvPr/>
                </p:nvCxnSpPr>
                <p:spPr>
                  <a:xfrm flipV="1">
                    <a:off x="10794206" y="3769519"/>
                    <a:ext cx="5334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descr="frowning face">
                    <a:extLst>
                      <a:ext uri="{FF2B5EF4-FFF2-40B4-BE49-F238E27FC236}">
                        <a16:creationId xmlns:a16="http://schemas.microsoft.com/office/drawing/2014/main" id="{BFB2E2D5-9D78-20F6-4487-C890E7E3F7E7}"/>
                      </a:ext>
                    </a:extLst>
                  </p:cNvPr>
                  <p:cNvSpPr/>
                  <p:nvPr/>
                </p:nvSpPr>
                <p:spPr>
                  <a:xfrm>
                    <a:off x="10908462" y="3940968"/>
                    <a:ext cx="192926" cy="192926"/>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0" name="Group 29">
                  <a:extLst>
                    <a:ext uri="{FF2B5EF4-FFF2-40B4-BE49-F238E27FC236}">
                      <a16:creationId xmlns:a16="http://schemas.microsoft.com/office/drawing/2014/main" id="{427521FB-92E3-88FE-B793-F0A6401B5098}"/>
                    </a:ext>
                  </a:extLst>
                </p:cNvPr>
                <p:cNvGrpSpPr/>
                <p:nvPr/>
              </p:nvGrpSpPr>
              <p:grpSpPr>
                <a:xfrm flipH="1">
                  <a:off x="9896475" y="3776663"/>
                  <a:ext cx="533400" cy="364375"/>
                  <a:chOff x="10794206" y="3769519"/>
                  <a:chExt cx="533400" cy="364375"/>
                </a:xfrm>
              </p:grpSpPr>
              <p:cxnSp>
                <p:nvCxnSpPr>
                  <p:cNvPr id="31" name="Straight Connector 30" descr="frowning face">
                    <a:extLst>
                      <a:ext uri="{FF2B5EF4-FFF2-40B4-BE49-F238E27FC236}">
                        <a16:creationId xmlns:a16="http://schemas.microsoft.com/office/drawing/2014/main" id="{8F87C8A7-B62C-83E9-DF03-3F8C3C5CC4F5}"/>
                      </a:ext>
                    </a:extLst>
                  </p:cNvPr>
                  <p:cNvCxnSpPr/>
                  <p:nvPr/>
                </p:nvCxnSpPr>
                <p:spPr>
                  <a:xfrm flipV="1">
                    <a:off x="10794206" y="3769519"/>
                    <a:ext cx="5334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7ED08BD6-BFB8-90E0-7EA1-5A99E5E4916E}"/>
                      </a:ext>
                    </a:extLst>
                  </p:cNvPr>
                  <p:cNvSpPr/>
                  <p:nvPr/>
                </p:nvSpPr>
                <p:spPr>
                  <a:xfrm>
                    <a:off x="10908462" y="3940968"/>
                    <a:ext cx="192926" cy="192926"/>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grpSp>
      <p:grpSp>
        <p:nvGrpSpPr>
          <p:cNvPr id="10" name="Group 9" descr="Happy face">
            <a:extLst>
              <a:ext uri="{FF2B5EF4-FFF2-40B4-BE49-F238E27FC236}">
                <a16:creationId xmlns:a16="http://schemas.microsoft.com/office/drawing/2014/main" id="{D4E91F13-703B-2795-8D96-D55AF2AA87C2}"/>
              </a:ext>
            </a:extLst>
          </p:cNvPr>
          <p:cNvGrpSpPr/>
          <p:nvPr/>
        </p:nvGrpSpPr>
        <p:grpSpPr>
          <a:xfrm>
            <a:off x="2913755" y="2047713"/>
            <a:ext cx="2011680" cy="3877631"/>
            <a:chOff x="2913755" y="2047713"/>
            <a:chExt cx="2011680" cy="3877631"/>
          </a:xfrm>
        </p:grpSpPr>
        <p:sp>
          <p:nvSpPr>
            <p:cNvPr id="4" name="Rectangle 3">
              <a:extLst>
                <a:ext uri="{FF2B5EF4-FFF2-40B4-BE49-F238E27FC236}">
                  <a16:creationId xmlns:a16="http://schemas.microsoft.com/office/drawing/2014/main" id="{B7D2A211-466B-79AB-C6F9-AA99CDB1A352}"/>
                </a:ext>
              </a:extLst>
            </p:cNvPr>
            <p:cNvSpPr/>
            <p:nvPr/>
          </p:nvSpPr>
          <p:spPr>
            <a:xfrm>
              <a:off x="2913755" y="3429000"/>
              <a:ext cx="2011680" cy="249634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marL="0" algn="ctr" rtl="0" eaLnBrk="1" fontAlgn="ctr" latinLnBrk="0" hangingPunct="1">
                <a:spcBef>
                  <a:spcPts val="0"/>
                </a:spcBef>
                <a:spcAft>
                  <a:spcPts val="600"/>
                </a:spcAft>
              </a:pPr>
              <a:r>
                <a:rPr lang="en-GB" sz="1800" b="1" i="0" u="none" strike="noStrike" kern="1200">
                  <a:solidFill>
                    <a:schemeClr val="tx1"/>
                  </a:solidFill>
                  <a:effectLst/>
                  <a:latin typeface="Arial" panose="020B0604020202020204" pitchFamily="34" charset="0"/>
                </a:rPr>
                <a:t>Banter</a:t>
              </a:r>
              <a:endParaRPr lang="en-US" sz="1800" b="0" i="0" u="none" strike="noStrike">
                <a:solidFill>
                  <a:schemeClr val="tx1"/>
                </a:solidFill>
                <a:effectLst/>
                <a:latin typeface="Arial" panose="020B0604020202020204" pitchFamily="34" charset="0"/>
              </a:endParaRPr>
            </a:p>
            <a:p>
              <a:pPr marL="0" algn="ctr" rtl="0" eaLnBrk="1" fontAlgn="ctr" latinLnBrk="0" hangingPunct="1">
                <a:spcBef>
                  <a:spcPts val="0"/>
                </a:spcBef>
                <a:spcAft>
                  <a:spcPts val="600"/>
                </a:spcAft>
              </a:pPr>
              <a:r>
                <a:rPr lang="en-GB" sz="1800" b="0" i="0" u="none" strike="noStrike" kern="1200" baseline="0">
                  <a:solidFill>
                    <a:schemeClr val="tx1"/>
                  </a:solidFill>
                  <a:effectLst/>
                  <a:latin typeface="Arial" panose="020B0604020202020204" pitchFamily="34" charset="0"/>
                </a:rPr>
                <a:t>The playful and friendly exchange of teasing remarks </a:t>
              </a:r>
              <a:br>
                <a:rPr lang="en-GB">
                  <a:solidFill>
                    <a:schemeClr val="tx1"/>
                  </a:solidFill>
                  <a:latin typeface="Arial" panose="020B0604020202020204" pitchFamily="34" charset="0"/>
                </a:rPr>
              </a:br>
              <a:r>
                <a:rPr lang="en-GB" sz="1800" b="0" i="0" u="none" strike="noStrike" kern="1200" baseline="0">
                  <a:solidFill>
                    <a:schemeClr val="tx1"/>
                  </a:solidFill>
                  <a:effectLst/>
                  <a:latin typeface="Arial" panose="020B0604020202020204" pitchFamily="34" charset="0"/>
                </a:rPr>
                <a:t>– joking about.</a:t>
              </a:r>
              <a:endParaRPr lang="en-US" sz="1800" b="0" i="0" u="none" strike="noStrike">
                <a:solidFill>
                  <a:schemeClr val="tx1"/>
                </a:solidFill>
                <a:effectLst/>
                <a:latin typeface="Arial" panose="020B0604020202020204" pitchFamily="34" charset="0"/>
              </a:endParaRPr>
            </a:p>
          </p:txBody>
        </p:sp>
        <p:grpSp>
          <p:nvGrpSpPr>
            <p:cNvPr id="35" name="Group 34">
              <a:extLst>
                <a:ext uri="{FF2B5EF4-FFF2-40B4-BE49-F238E27FC236}">
                  <a16:creationId xmlns:a16="http://schemas.microsoft.com/office/drawing/2014/main" id="{215521FA-4C52-99D7-7DCC-A0B6D4C33451}"/>
                </a:ext>
              </a:extLst>
            </p:cNvPr>
            <p:cNvGrpSpPr/>
            <p:nvPr/>
          </p:nvGrpSpPr>
          <p:grpSpPr>
            <a:xfrm>
              <a:off x="3410035" y="2047713"/>
              <a:ext cx="1019120" cy="1019120"/>
              <a:chOff x="5105400" y="2341099"/>
              <a:chExt cx="1721124" cy="1721124"/>
            </a:xfrm>
          </p:grpSpPr>
          <p:sp>
            <p:nvSpPr>
              <p:cNvPr id="36" name="Freeform: Shape 35" descr="smiling face">
                <a:extLst>
                  <a:ext uri="{FF2B5EF4-FFF2-40B4-BE49-F238E27FC236}">
                    <a16:creationId xmlns:a16="http://schemas.microsoft.com/office/drawing/2014/main" id="{EF75CE0A-98B5-8A4B-1841-711BB4E4C62C}"/>
                  </a:ext>
                </a:extLst>
              </p:cNvPr>
              <p:cNvSpPr/>
              <p:nvPr/>
            </p:nvSpPr>
            <p:spPr>
              <a:xfrm>
                <a:off x="5105400" y="2341099"/>
                <a:ext cx="1721124" cy="1721124"/>
              </a:xfrm>
              <a:custGeom>
                <a:avLst/>
                <a:gdLst>
                  <a:gd name="connsiteX0" fmla="*/ 1721125 w 1721124"/>
                  <a:gd name="connsiteY0" fmla="*/ 860562 h 1721124"/>
                  <a:gd name="connsiteX1" fmla="*/ 860562 w 1721124"/>
                  <a:gd name="connsiteY1" fmla="*/ 1721125 h 1721124"/>
                  <a:gd name="connsiteX2" fmla="*/ 0 w 1721124"/>
                  <a:gd name="connsiteY2" fmla="*/ 860562 h 1721124"/>
                  <a:gd name="connsiteX3" fmla="*/ 860562 w 1721124"/>
                  <a:gd name="connsiteY3" fmla="*/ 0 h 1721124"/>
                  <a:gd name="connsiteX4" fmla="*/ 1721125 w 1721124"/>
                  <a:gd name="connsiteY4" fmla="*/ 860562 h 172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124" h="1721124">
                    <a:moveTo>
                      <a:pt x="1721125" y="860562"/>
                    </a:moveTo>
                    <a:cubicBezTo>
                      <a:pt x="1721125" y="1335838"/>
                      <a:pt x="1335838" y="1721125"/>
                      <a:pt x="860562" y="1721125"/>
                    </a:cubicBezTo>
                    <a:cubicBezTo>
                      <a:pt x="385287" y="1721125"/>
                      <a:pt x="0" y="1335838"/>
                      <a:pt x="0" y="860562"/>
                    </a:cubicBezTo>
                    <a:cubicBezTo>
                      <a:pt x="0" y="385287"/>
                      <a:pt x="385287" y="0"/>
                      <a:pt x="860562" y="0"/>
                    </a:cubicBezTo>
                    <a:cubicBezTo>
                      <a:pt x="1335838" y="0"/>
                      <a:pt x="1721125" y="385287"/>
                      <a:pt x="1721125" y="860562"/>
                    </a:cubicBezTo>
                    <a:close/>
                  </a:path>
                </a:pathLst>
              </a:custGeom>
              <a:noFill/>
              <a:ln w="12700" cap="rnd">
                <a:solidFill>
                  <a:schemeClr val="tx1"/>
                </a:solidFill>
                <a:prstDash val="solid"/>
                <a:round/>
              </a:ln>
            </p:spPr>
            <p:txBody>
              <a:bodyPr rtlCol="0" anchor="ctr"/>
              <a:lstStyle/>
              <a:p>
                <a:endParaRPr lang="en-IN"/>
              </a:p>
            </p:txBody>
          </p:sp>
          <p:sp>
            <p:nvSpPr>
              <p:cNvPr id="37" name="Freeform: Shape 36">
                <a:extLst>
                  <a:ext uri="{FF2B5EF4-FFF2-40B4-BE49-F238E27FC236}">
                    <a16:creationId xmlns:a16="http://schemas.microsoft.com/office/drawing/2014/main" id="{7A6D3F1A-D344-A28F-3EBE-787FC6AE3A73}"/>
                  </a:ext>
                </a:extLst>
              </p:cNvPr>
              <p:cNvSpPr/>
              <p:nvPr/>
            </p:nvSpPr>
            <p:spPr>
              <a:xfrm>
                <a:off x="5505082" y="3144647"/>
                <a:ext cx="936212" cy="451642"/>
              </a:xfrm>
              <a:custGeom>
                <a:avLst/>
                <a:gdLst>
                  <a:gd name="connsiteX0" fmla="*/ 135177 w 936212"/>
                  <a:gd name="connsiteY0" fmla="*/ 0 h 451642"/>
                  <a:gd name="connsiteX1" fmla="*/ 801073 w 936212"/>
                  <a:gd name="connsiteY1" fmla="*/ 0 h 451642"/>
                  <a:gd name="connsiteX2" fmla="*/ 919511 w 936212"/>
                  <a:gd name="connsiteY2" fmla="*/ 199391 h 451642"/>
                  <a:gd name="connsiteX3" fmla="*/ 915101 w 936212"/>
                  <a:gd name="connsiteY3" fmla="*/ 207581 h 451642"/>
                  <a:gd name="connsiteX4" fmla="*/ 711615 w 936212"/>
                  <a:gd name="connsiteY4" fmla="*/ 400042 h 451642"/>
                  <a:gd name="connsiteX5" fmla="*/ 216445 w 936212"/>
                  <a:gd name="connsiteY5" fmla="*/ 395947 h 451642"/>
                  <a:gd name="connsiteX6" fmla="*/ 14849 w 936212"/>
                  <a:gd name="connsiteY6" fmla="*/ 196241 h 451642"/>
                  <a:gd name="connsiteX7" fmla="*/ 14849 w 936212"/>
                  <a:gd name="connsiteY7" fmla="*/ 196241 h 451642"/>
                  <a:gd name="connsiteX8" fmla="*/ 135177 w 936212"/>
                  <a:gd name="connsiteY8" fmla="*/ 0 h 45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212" h="451642">
                    <a:moveTo>
                      <a:pt x="135177" y="0"/>
                    </a:moveTo>
                    <a:lnTo>
                      <a:pt x="801073" y="0"/>
                    </a:lnTo>
                    <a:cubicBezTo>
                      <a:pt x="903446" y="0"/>
                      <a:pt x="968650" y="109618"/>
                      <a:pt x="919511" y="199391"/>
                    </a:cubicBezTo>
                    <a:lnTo>
                      <a:pt x="915101" y="207581"/>
                    </a:lnTo>
                    <a:cubicBezTo>
                      <a:pt x="869427" y="291684"/>
                      <a:pt x="799183" y="360983"/>
                      <a:pt x="711615" y="400042"/>
                    </a:cubicBezTo>
                    <a:cubicBezTo>
                      <a:pt x="554118" y="470285"/>
                      <a:pt x="372682" y="468710"/>
                      <a:pt x="216445" y="395947"/>
                    </a:cubicBezTo>
                    <a:cubicBezTo>
                      <a:pt x="128562" y="354998"/>
                      <a:pt x="58948" y="282864"/>
                      <a:pt x="14849" y="196241"/>
                    </a:cubicBezTo>
                    <a:lnTo>
                      <a:pt x="14849" y="196241"/>
                    </a:lnTo>
                    <a:cubicBezTo>
                      <a:pt x="-30825" y="106468"/>
                      <a:pt x="34379" y="0"/>
                      <a:pt x="135177" y="0"/>
                    </a:cubicBezTo>
                    <a:close/>
                  </a:path>
                </a:pathLst>
              </a:custGeom>
              <a:noFill/>
              <a:ln w="12700" cap="rnd">
                <a:solidFill>
                  <a:schemeClr val="tx1"/>
                </a:solidFill>
                <a:prstDash val="solid"/>
                <a:round/>
              </a:ln>
            </p:spPr>
            <p:txBody>
              <a:bodyPr rtlCol="0" anchor="ctr"/>
              <a:lstStyle/>
              <a:p>
                <a:endParaRPr lang="en-IN"/>
              </a:p>
            </p:txBody>
          </p:sp>
          <p:sp>
            <p:nvSpPr>
              <p:cNvPr id="38" name="Freeform: Shape 37">
                <a:extLst>
                  <a:ext uri="{FF2B5EF4-FFF2-40B4-BE49-F238E27FC236}">
                    <a16:creationId xmlns:a16="http://schemas.microsoft.com/office/drawing/2014/main" id="{9F8915FC-08D9-0EA8-787E-91E9FA76D922}"/>
                  </a:ext>
                </a:extLst>
              </p:cNvPr>
              <p:cNvSpPr/>
              <p:nvPr/>
            </p:nvSpPr>
            <p:spPr>
              <a:xfrm>
                <a:off x="5456618" y="2820050"/>
                <a:ext cx="317198" cy="80161"/>
              </a:xfrm>
              <a:custGeom>
                <a:avLst/>
                <a:gdLst>
                  <a:gd name="connsiteX0" fmla="*/ 0 w 317198"/>
                  <a:gd name="connsiteY0" fmla="*/ 80162 h 80161"/>
                  <a:gd name="connsiteX1" fmla="*/ 317198 w 317198"/>
                  <a:gd name="connsiteY1" fmla="*/ 80162 h 80161"/>
                </a:gdLst>
                <a:ahLst/>
                <a:cxnLst>
                  <a:cxn ang="0">
                    <a:pos x="connsiteX0" y="connsiteY0"/>
                  </a:cxn>
                  <a:cxn ang="0">
                    <a:pos x="connsiteX1" y="connsiteY1"/>
                  </a:cxn>
                </a:cxnLst>
                <a:rect l="l" t="t" r="r" b="b"/>
                <a:pathLst>
                  <a:path w="317198" h="80161">
                    <a:moveTo>
                      <a:pt x="0" y="80162"/>
                    </a:moveTo>
                    <a:cubicBezTo>
                      <a:pt x="140487" y="-70720"/>
                      <a:pt x="280974" y="28188"/>
                      <a:pt x="317198" y="80162"/>
                    </a:cubicBezTo>
                  </a:path>
                </a:pathLst>
              </a:custGeom>
              <a:noFill/>
              <a:ln w="12700" cap="rnd">
                <a:solidFill>
                  <a:schemeClr val="tx1"/>
                </a:solidFill>
                <a:prstDash val="solid"/>
                <a:round/>
              </a:ln>
            </p:spPr>
            <p:txBody>
              <a:bodyPr rtlCol="0" anchor="ctr"/>
              <a:lstStyle/>
              <a:p>
                <a:endParaRPr lang="en-IN"/>
              </a:p>
            </p:txBody>
          </p:sp>
          <p:sp>
            <p:nvSpPr>
              <p:cNvPr id="39" name="Freeform: Shape 38">
                <a:extLst>
                  <a:ext uri="{FF2B5EF4-FFF2-40B4-BE49-F238E27FC236}">
                    <a16:creationId xmlns:a16="http://schemas.microsoft.com/office/drawing/2014/main" id="{7B1C039E-0319-4709-49D1-25474094D3F7}"/>
                  </a:ext>
                </a:extLst>
              </p:cNvPr>
              <p:cNvSpPr/>
              <p:nvPr/>
            </p:nvSpPr>
            <p:spPr>
              <a:xfrm>
                <a:off x="6175748" y="2820050"/>
                <a:ext cx="317198" cy="80161"/>
              </a:xfrm>
              <a:custGeom>
                <a:avLst/>
                <a:gdLst>
                  <a:gd name="connsiteX0" fmla="*/ 0 w 317198"/>
                  <a:gd name="connsiteY0" fmla="*/ 80162 h 80161"/>
                  <a:gd name="connsiteX1" fmla="*/ 317198 w 317198"/>
                  <a:gd name="connsiteY1" fmla="*/ 80162 h 80161"/>
                </a:gdLst>
                <a:ahLst/>
                <a:cxnLst>
                  <a:cxn ang="0">
                    <a:pos x="connsiteX0" y="connsiteY0"/>
                  </a:cxn>
                  <a:cxn ang="0">
                    <a:pos x="connsiteX1" y="connsiteY1"/>
                  </a:cxn>
                </a:cxnLst>
                <a:rect l="l" t="t" r="r" b="b"/>
                <a:pathLst>
                  <a:path w="317198" h="80161">
                    <a:moveTo>
                      <a:pt x="0" y="80162"/>
                    </a:moveTo>
                    <a:cubicBezTo>
                      <a:pt x="140487" y="-70720"/>
                      <a:pt x="280974" y="28188"/>
                      <a:pt x="317198" y="80162"/>
                    </a:cubicBezTo>
                  </a:path>
                </a:pathLst>
              </a:custGeom>
              <a:noFill/>
              <a:ln w="12700" cap="rnd">
                <a:solidFill>
                  <a:schemeClr val="tx1"/>
                </a:solidFill>
                <a:prstDash val="solid"/>
                <a:round/>
              </a:ln>
            </p:spPr>
            <p:txBody>
              <a:bodyPr rtlCol="0" anchor="ctr"/>
              <a:lstStyle/>
              <a:p>
                <a:endParaRPr lang="en-IN"/>
              </a:p>
            </p:txBody>
          </p:sp>
        </p:grpSp>
      </p:grpSp>
      <p:grpSp>
        <p:nvGrpSpPr>
          <p:cNvPr id="45" name="Group 44" descr="hands shaking">
            <a:extLst>
              <a:ext uri="{FF2B5EF4-FFF2-40B4-BE49-F238E27FC236}">
                <a16:creationId xmlns:a16="http://schemas.microsoft.com/office/drawing/2014/main" id="{8685C3EA-2EF0-9CB0-E704-5A7DF2BDE9CA}"/>
              </a:ext>
            </a:extLst>
          </p:cNvPr>
          <p:cNvGrpSpPr/>
          <p:nvPr/>
        </p:nvGrpSpPr>
        <p:grpSpPr>
          <a:xfrm>
            <a:off x="7277589" y="2143126"/>
            <a:ext cx="2011680" cy="3782218"/>
            <a:chOff x="7266565" y="2143126"/>
            <a:chExt cx="2011680" cy="3782218"/>
          </a:xfrm>
        </p:grpSpPr>
        <p:sp>
          <p:nvSpPr>
            <p:cNvPr id="7" name="Rectangle 6">
              <a:extLst>
                <a:ext uri="{FF2B5EF4-FFF2-40B4-BE49-F238E27FC236}">
                  <a16:creationId xmlns:a16="http://schemas.microsoft.com/office/drawing/2014/main" id="{6E94704C-CBBE-291F-A842-76B1DBB35361}"/>
                </a:ext>
              </a:extLst>
            </p:cNvPr>
            <p:cNvSpPr/>
            <p:nvPr/>
          </p:nvSpPr>
          <p:spPr>
            <a:xfrm>
              <a:off x="7266565" y="3429000"/>
              <a:ext cx="2011680" cy="249634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algn="ctr" fontAlgn="ctr">
                <a:spcAft>
                  <a:spcPts val="600"/>
                </a:spcAft>
              </a:pPr>
              <a:r>
                <a:rPr lang="en-GB" b="1">
                  <a:solidFill>
                    <a:schemeClr val="tx1"/>
                  </a:solidFill>
                  <a:latin typeface="Arial" panose="020B0604020202020204" pitchFamily="34" charset="0"/>
                </a:rPr>
                <a:t>Exchange</a:t>
              </a:r>
              <a:endParaRPr lang="en-US" b="1">
                <a:solidFill>
                  <a:schemeClr val="tx1"/>
                </a:solidFill>
                <a:latin typeface="Arial" panose="020B0604020202020204" pitchFamily="34" charset="0"/>
              </a:endParaRPr>
            </a:p>
            <a:p>
              <a:pPr algn="ctr" fontAlgn="ctr">
                <a:spcAft>
                  <a:spcPts val="600"/>
                </a:spcAft>
              </a:pPr>
              <a:r>
                <a:rPr lang="en-GB">
                  <a:solidFill>
                    <a:schemeClr val="tx1"/>
                  </a:solidFill>
                  <a:latin typeface="Arial" panose="020B0604020202020204" pitchFamily="34" charset="0"/>
                </a:rPr>
                <a:t>To give </a:t>
              </a:r>
              <a:br>
                <a:rPr lang="en-GB">
                  <a:solidFill>
                    <a:schemeClr val="tx1"/>
                  </a:solidFill>
                  <a:latin typeface="Arial" panose="020B0604020202020204" pitchFamily="34" charset="0"/>
                </a:rPr>
              </a:br>
              <a:r>
                <a:rPr lang="en-GB">
                  <a:solidFill>
                    <a:schemeClr val="tx1"/>
                  </a:solidFill>
                  <a:latin typeface="Arial" panose="020B0604020202020204" pitchFamily="34" charset="0"/>
                </a:rPr>
                <a:t>and receive </a:t>
              </a:r>
              <a:br>
                <a:rPr lang="en-GB">
                  <a:solidFill>
                    <a:schemeClr val="tx1"/>
                  </a:solidFill>
                  <a:latin typeface="Arial" panose="020B0604020202020204" pitchFamily="34" charset="0"/>
                </a:rPr>
              </a:br>
              <a:r>
                <a:rPr lang="en-GB">
                  <a:solidFill>
                    <a:schemeClr val="tx1"/>
                  </a:solidFill>
                  <a:latin typeface="Arial" panose="020B0604020202020204" pitchFamily="34" charset="0"/>
                </a:rPr>
                <a:t>– swapping.</a:t>
              </a:r>
              <a:endParaRPr lang="en-US">
                <a:solidFill>
                  <a:schemeClr val="tx1"/>
                </a:solidFill>
                <a:latin typeface="Arial" panose="020B0604020202020204" pitchFamily="34" charset="0"/>
              </a:endParaRPr>
            </a:p>
          </p:txBody>
        </p:sp>
        <p:sp>
          <p:nvSpPr>
            <p:cNvPr id="40" name="Graphic 4" descr="hands shaking">
              <a:extLst>
                <a:ext uri="{FF2B5EF4-FFF2-40B4-BE49-F238E27FC236}">
                  <a16:creationId xmlns:a16="http://schemas.microsoft.com/office/drawing/2014/main" id="{ACC081C2-523D-3E8D-4C90-138FA9717A7E}"/>
                </a:ext>
              </a:extLst>
            </p:cNvPr>
            <p:cNvSpPr>
              <a:spLocks noChangeAspect="1"/>
            </p:cNvSpPr>
            <p:nvPr/>
          </p:nvSpPr>
          <p:spPr>
            <a:xfrm>
              <a:off x="7679168" y="2143126"/>
              <a:ext cx="1175650" cy="828294"/>
            </a:xfrm>
            <a:custGeom>
              <a:avLst/>
              <a:gdLst>
                <a:gd name="connsiteX0" fmla="*/ 1674209 w 4867601"/>
                <a:gd name="connsiteY0" fmla="*/ 832390 h 3429426"/>
                <a:gd name="connsiteX1" fmla="*/ 844582 w 4867601"/>
                <a:gd name="connsiteY1" fmla="*/ 298894 h 3429426"/>
                <a:gd name="connsiteX2" fmla="*/ 0 w 4867601"/>
                <a:gd name="connsiteY2" fmla="*/ 1674209 h 3429426"/>
                <a:gd name="connsiteX3" fmla="*/ 534543 w 4867601"/>
                <a:gd name="connsiteY3" fmla="*/ 2006536 h 3429426"/>
                <a:gd name="connsiteX4" fmla="*/ 1214914 w 4867601"/>
                <a:gd name="connsiteY4" fmla="*/ 2000917 h 3429426"/>
                <a:gd name="connsiteX5" fmla="*/ 938784 w 4867601"/>
                <a:gd name="connsiteY5" fmla="*/ 2277047 h 3429426"/>
                <a:gd name="connsiteX6" fmla="*/ 644176 w 4867601"/>
                <a:gd name="connsiteY6" fmla="*/ 2277047 h 3429426"/>
                <a:gd name="connsiteX7" fmla="*/ 610457 w 4867601"/>
                <a:gd name="connsiteY7" fmla="*/ 2243328 h 3429426"/>
                <a:gd name="connsiteX8" fmla="*/ 610457 w 4867601"/>
                <a:gd name="connsiteY8" fmla="*/ 1948720 h 3429426"/>
                <a:gd name="connsiteX9" fmla="*/ 886587 w 4867601"/>
                <a:gd name="connsiteY9" fmla="*/ 1672590 h 3429426"/>
                <a:gd name="connsiteX10" fmla="*/ 1181195 w 4867601"/>
                <a:gd name="connsiteY10" fmla="*/ 1672590 h 3429426"/>
                <a:gd name="connsiteX11" fmla="*/ 1214914 w 4867601"/>
                <a:gd name="connsiteY11" fmla="*/ 1706309 h 3429426"/>
                <a:gd name="connsiteX12" fmla="*/ 1214914 w 4867601"/>
                <a:gd name="connsiteY12" fmla="*/ 2000917 h 3429426"/>
                <a:gd name="connsiteX13" fmla="*/ 1214914 w 4867601"/>
                <a:gd name="connsiteY13" fmla="*/ 2000917 h 3429426"/>
                <a:gd name="connsiteX14" fmla="*/ 1550003 w 4867601"/>
                <a:gd name="connsiteY14" fmla="*/ 2338673 h 3429426"/>
                <a:gd name="connsiteX15" fmla="*/ 1245013 w 4867601"/>
                <a:gd name="connsiteY15" fmla="*/ 2643664 h 3429426"/>
                <a:gd name="connsiteX16" fmla="*/ 950405 w 4867601"/>
                <a:gd name="connsiteY16" fmla="*/ 2643664 h 3429426"/>
                <a:gd name="connsiteX17" fmla="*/ 908590 w 4867601"/>
                <a:gd name="connsiteY17" fmla="*/ 2601849 h 3429426"/>
                <a:gd name="connsiteX18" fmla="*/ 908590 w 4867601"/>
                <a:gd name="connsiteY18" fmla="*/ 2307241 h 3429426"/>
                <a:gd name="connsiteX19" fmla="*/ 1213580 w 4867601"/>
                <a:gd name="connsiteY19" fmla="*/ 2002250 h 3429426"/>
                <a:gd name="connsiteX20" fmla="*/ 1508189 w 4867601"/>
                <a:gd name="connsiteY20" fmla="*/ 2002250 h 3429426"/>
                <a:gd name="connsiteX21" fmla="*/ 1550003 w 4867601"/>
                <a:gd name="connsiteY21" fmla="*/ 2044065 h 3429426"/>
                <a:gd name="connsiteX22" fmla="*/ 1550003 w 4867601"/>
                <a:gd name="connsiteY22" fmla="*/ 2338673 h 3429426"/>
                <a:gd name="connsiteX23" fmla="*/ 1550003 w 4867601"/>
                <a:gd name="connsiteY23" fmla="*/ 2338673 h 3429426"/>
                <a:gd name="connsiteX24" fmla="*/ 1864043 w 4867601"/>
                <a:gd name="connsiteY24" fmla="*/ 2696718 h 3429426"/>
                <a:gd name="connsiteX25" fmla="*/ 1666113 w 4867601"/>
                <a:gd name="connsiteY25" fmla="*/ 2894648 h 3429426"/>
                <a:gd name="connsiteX26" fmla="*/ 1331500 w 4867601"/>
                <a:gd name="connsiteY26" fmla="*/ 2894648 h 3429426"/>
                <a:gd name="connsiteX27" fmla="*/ 1331500 w 4867601"/>
                <a:gd name="connsiteY27" fmla="*/ 2894648 h 3429426"/>
                <a:gd name="connsiteX28" fmla="*/ 1331500 w 4867601"/>
                <a:gd name="connsiteY28" fmla="*/ 2560034 h 3429426"/>
                <a:gd name="connsiteX29" fmla="*/ 1529429 w 4867601"/>
                <a:gd name="connsiteY29" fmla="*/ 2362105 h 3429426"/>
                <a:gd name="connsiteX30" fmla="*/ 1864043 w 4867601"/>
                <a:gd name="connsiteY30" fmla="*/ 2362105 h 3429426"/>
                <a:gd name="connsiteX31" fmla="*/ 1864043 w 4867601"/>
                <a:gd name="connsiteY31" fmla="*/ 2362105 h 3429426"/>
                <a:gd name="connsiteX32" fmla="*/ 1864043 w 4867601"/>
                <a:gd name="connsiteY32" fmla="*/ 2696718 h 3429426"/>
                <a:gd name="connsiteX33" fmla="*/ 1864043 w 4867601"/>
                <a:gd name="connsiteY33" fmla="*/ 2696718 h 3429426"/>
                <a:gd name="connsiteX34" fmla="*/ 2181701 w 4867601"/>
                <a:gd name="connsiteY34" fmla="*/ 3021902 h 3429426"/>
                <a:gd name="connsiteX35" fmla="*/ 2089785 w 4867601"/>
                <a:gd name="connsiteY35" fmla="*/ 3113818 h 3429426"/>
                <a:gd name="connsiteX36" fmla="*/ 1774793 w 4867601"/>
                <a:gd name="connsiteY36" fmla="*/ 3113818 h 3429426"/>
                <a:gd name="connsiteX37" fmla="*/ 1774793 w 4867601"/>
                <a:gd name="connsiteY37" fmla="*/ 3113818 h 3429426"/>
                <a:gd name="connsiteX38" fmla="*/ 1774793 w 4867601"/>
                <a:gd name="connsiteY38" fmla="*/ 2798826 h 3429426"/>
                <a:gd name="connsiteX39" fmla="*/ 1866710 w 4867601"/>
                <a:gd name="connsiteY39" fmla="*/ 2706910 h 3429426"/>
                <a:gd name="connsiteX40" fmla="*/ 2181701 w 4867601"/>
                <a:gd name="connsiteY40" fmla="*/ 2706910 h 3429426"/>
                <a:gd name="connsiteX41" fmla="*/ 2181701 w 4867601"/>
                <a:gd name="connsiteY41" fmla="*/ 2706910 h 3429426"/>
                <a:gd name="connsiteX42" fmla="*/ 2181701 w 4867601"/>
                <a:gd name="connsiteY42" fmla="*/ 3021902 h 3429426"/>
                <a:gd name="connsiteX43" fmla="*/ 2181701 w 4867601"/>
                <a:gd name="connsiteY43" fmla="*/ 3021902 h 3429426"/>
                <a:gd name="connsiteX44" fmla="*/ 302705 w 4867601"/>
                <a:gd name="connsiteY44" fmla="*/ 1862423 h 3429426"/>
                <a:gd name="connsiteX45" fmla="*/ 1172432 w 4867601"/>
                <a:gd name="connsiteY45" fmla="*/ 509778 h 3429426"/>
                <a:gd name="connsiteX46" fmla="*/ 2238756 w 4867601"/>
                <a:gd name="connsiteY46" fmla="*/ 2984183 h 3429426"/>
                <a:gd name="connsiteX47" fmla="*/ 2892457 w 4867601"/>
                <a:gd name="connsiteY47" fmla="*/ 3385757 h 3429426"/>
                <a:gd name="connsiteX48" fmla="*/ 3251168 w 4867601"/>
                <a:gd name="connsiteY48" fmla="*/ 3333464 h 3429426"/>
                <a:gd name="connsiteX49" fmla="*/ 3238310 w 4867601"/>
                <a:gd name="connsiteY49" fmla="*/ 3004566 h 3429426"/>
                <a:gd name="connsiteX50" fmla="*/ 2612136 w 4867601"/>
                <a:gd name="connsiteY50" fmla="*/ 2077784 h 3429426"/>
                <a:gd name="connsiteX51" fmla="*/ 3666554 w 4867601"/>
                <a:gd name="connsiteY51" fmla="*/ 2664619 h 3429426"/>
                <a:gd name="connsiteX52" fmla="*/ 3803237 w 4867601"/>
                <a:gd name="connsiteY52" fmla="*/ 2846451 h 3429426"/>
                <a:gd name="connsiteX53" fmla="*/ 3755612 w 4867601"/>
                <a:gd name="connsiteY53" fmla="*/ 3046857 h 3429426"/>
                <a:gd name="connsiteX54" fmla="*/ 3396901 w 4867601"/>
                <a:gd name="connsiteY54" fmla="*/ 3099149 h 3429426"/>
                <a:gd name="connsiteX55" fmla="*/ 2386489 w 4867601"/>
                <a:gd name="connsiteY55" fmla="*/ 2496312 h 3429426"/>
                <a:gd name="connsiteX56" fmla="*/ 2809018 w 4867601"/>
                <a:gd name="connsiteY56" fmla="*/ 1618012 h 3429426"/>
                <a:gd name="connsiteX57" fmla="*/ 3712464 w 4867601"/>
                <a:gd name="connsiteY57" fmla="*/ 2120837 h 3429426"/>
                <a:gd name="connsiteX58" fmla="*/ 3846862 w 4867601"/>
                <a:gd name="connsiteY58" fmla="*/ 2299621 h 3429426"/>
                <a:gd name="connsiteX59" fmla="*/ 3800094 w 4867601"/>
                <a:gd name="connsiteY59" fmla="*/ 2496788 h 3429426"/>
                <a:gd name="connsiteX60" fmla="*/ 3421856 w 4867601"/>
                <a:gd name="connsiteY60" fmla="*/ 2528411 h 3429426"/>
                <a:gd name="connsiteX61" fmla="*/ 2674811 w 4867601"/>
                <a:gd name="connsiteY61" fmla="*/ 973169 h 3429426"/>
                <a:gd name="connsiteX62" fmla="*/ 3527679 w 4867601"/>
                <a:gd name="connsiteY62" fmla="*/ 1457420 h 3429426"/>
                <a:gd name="connsiteX63" fmla="*/ 3699605 w 4867601"/>
                <a:gd name="connsiteY63" fmla="*/ 1793748 h 3429426"/>
                <a:gd name="connsiteX64" fmla="*/ 3372327 w 4867601"/>
                <a:gd name="connsiteY64" fmla="*/ 1931480 h 3429426"/>
                <a:gd name="connsiteX65" fmla="*/ 4252722 w 4867601"/>
                <a:gd name="connsiteY65" fmla="*/ 1696593 h 3429426"/>
                <a:gd name="connsiteX66" fmla="*/ 4829175 w 4867601"/>
                <a:gd name="connsiteY66" fmla="*/ 1388269 h 3429426"/>
                <a:gd name="connsiteX67" fmla="*/ 4857750 w 4867601"/>
                <a:gd name="connsiteY67" fmla="*/ 1287780 h 3429426"/>
                <a:gd name="connsiteX68" fmla="*/ 4110704 w 4867601"/>
                <a:gd name="connsiteY68" fmla="*/ 0 h 3429426"/>
                <a:gd name="connsiteX69" fmla="*/ 3408140 w 4867601"/>
                <a:gd name="connsiteY69" fmla="*/ 418529 h 3429426"/>
                <a:gd name="connsiteX70" fmla="*/ 2005298 w 4867601"/>
                <a:gd name="connsiteY70" fmla="*/ 593503 h 3429426"/>
                <a:gd name="connsiteX71" fmla="*/ 1597724 w 4867601"/>
                <a:gd name="connsiteY71" fmla="*/ 1419987 h 3429426"/>
                <a:gd name="connsiteX72" fmla="*/ 2238661 w 4867601"/>
                <a:gd name="connsiteY72" fmla="*/ 1164527 h 3429426"/>
                <a:gd name="connsiteX73" fmla="*/ 2952179 w 4867601"/>
                <a:gd name="connsiteY73" fmla="*/ 930402 h 3429426"/>
                <a:gd name="connsiteX74" fmla="*/ 4237673 w 4867601"/>
                <a:gd name="connsiteY74" fmla="*/ 1462088 h 3429426"/>
                <a:gd name="connsiteX75" fmla="*/ 3712369 w 4867601"/>
                <a:gd name="connsiteY75" fmla="*/ 2120646 h 3429426"/>
                <a:gd name="connsiteX76" fmla="*/ 3852101 w 4867601"/>
                <a:gd name="connsiteY76" fmla="*/ 173450 h 3429426"/>
                <a:gd name="connsiteX77" fmla="*/ 4590003 w 4867601"/>
                <a:gd name="connsiteY77" fmla="*/ 1488662 h 342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867601" h="3429426">
                  <a:moveTo>
                    <a:pt x="1674209" y="832390"/>
                  </a:moveTo>
                  <a:lnTo>
                    <a:pt x="844582" y="298894"/>
                  </a:lnTo>
                  <a:lnTo>
                    <a:pt x="0" y="1674209"/>
                  </a:lnTo>
                  <a:lnTo>
                    <a:pt x="534543" y="2006536"/>
                  </a:lnTo>
                  <a:moveTo>
                    <a:pt x="1214914" y="2000917"/>
                  </a:moveTo>
                  <a:lnTo>
                    <a:pt x="938784" y="2277047"/>
                  </a:lnTo>
                  <a:cubicBezTo>
                    <a:pt x="857441" y="2358390"/>
                    <a:pt x="725519" y="2358390"/>
                    <a:pt x="644176" y="2277047"/>
                  </a:cubicBezTo>
                  <a:lnTo>
                    <a:pt x="610457" y="2243328"/>
                  </a:lnTo>
                  <a:cubicBezTo>
                    <a:pt x="529114" y="2161985"/>
                    <a:pt x="529114" y="2030063"/>
                    <a:pt x="610457" y="1948720"/>
                  </a:cubicBezTo>
                  <a:lnTo>
                    <a:pt x="886587" y="1672590"/>
                  </a:lnTo>
                  <a:cubicBezTo>
                    <a:pt x="967931" y="1591247"/>
                    <a:pt x="1099852" y="1591247"/>
                    <a:pt x="1181195" y="1672590"/>
                  </a:cubicBezTo>
                  <a:lnTo>
                    <a:pt x="1214914" y="1706309"/>
                  </a:lnTo>
                  <a:cubicBezTo>
                    <a:pt x="1296257" y="1787652"/>
                    <a:pt x="1296257" y="1919573"/>
                    <a:pt x="1214914" y="2000917"/>
                  </a:cubicBezTo>
                  <a:lnTo>
                    <a:pt x="1214914" y="2000917"/>
                  </a:lnTo>
                  <a:close/>
                  <a:moveTo>
                    <a:pt x="1550003" y="2338673"/>
                  </a:moveTo>
                  <a:lnTo>
                    <a:pt x="1245013" y="2643664"/>
                  </a:lnTo>
                  <a:cubicBezTo>
                    <a:pt x="1163669" y="2725007"/>
                    <a:pt x="1031748" y="2725007"/>
                    <a:pt x="950405" y="2643664"/>
                  </a:cubicBezTo>
                  <a:lnTo>
                    <a:pt x="908590" y="2601849"/>
                  </a:lnTo>
                  <a:cubicBezTo>
                    <a:pt x="827246" y="2520506"/>
                    <a:pt x="827246" y="2388584"/>
                    <a:pt x="908590" y="2307241"/>
                  </a:cubicBezTo>
                  <a:lnTo>
                    <a:pt x="1213580" y="2002250"/>
                  </a:lnTo>
                  <a:cubicBezTo>
                    <a:pt x="1294924" y="1920907"/>
                    <a:pt x="1426845" y="1920907"/>
                    <a:pt x="1508189" y="2002250"/>
                  </a:cubicBezTo>
                  <a:lnTo>
                    <a:pt x="1550003" y="2044065"/>
                  </a:lnTo>
                  <a:cubicBezTo>
                    <a:pt x="1631347" y="2125409"/>
                    <a:pt x="1631347" y="2257330"/>
                    <a:pt x="1550003" y="2338673"/>
                  </a:cubicBezTo>
                  <a:lnTo>
                    <a:pt x="1550003" y="2338673"/>
                  </a:lnTo>
                  <a:close/>
                  <a:moveTo>
                    <a:pt x="1864043" y="2696718"/>
                  </a:moveTo>
                  <a:lnTo>
                    <a:pt x="1666113" y="2894648"/>
                  </a:lnTo>
                  <a:cubicBezTo>
                    <a:pt x="1573721" y="2987040"/>
                    <a:pt x="1423892" y="2987040"/>
                    <a:pt x="1331500" y="2894648"/>
                  </a:cubicBezTo>
                  <a:lnTo>
                    <a:pt x="1331500" y="2894648"/>
                  </a:lnTo>
                  <a:cubicBezTo>
                    <a:pt x="1239107" y="2802255"/>
                    <a:pt x="1239107" y="2652427"/>
                    <a:pt x="1331500" y="2560034"/>
                  </a:cubicBezTo>
                  <a:lnTo>
                    <a:pt x="1529429" y="2362105"/>
                  </a:lnTo>
                  <a:cubicBezTo>
                    <a:pt x="1621822" y="2269712"/>
                    <a:pt x="1771650" y="2269712"/>
                    <a:pt x="1864043" y="2362105"/>
                  </a:cubicBezTo>
                  <a:lnTo>
                    <a:pt x="1864043" y="2362105"/>
                  </a:lnTo>
                  <a:cubicBezTo>
                    <a:pt x="1956435" y="2454497"/>
                    <a:pt x="1956435" y="2604326"/>
                    <a:pt x="1864043" y="2696718"/>
                  </a:cubicBezTo>
                  <a:lnTo>
                    <a:pt x="1864043" y="2696718"/>
                  </a:lnTo>
                  <a:close/>
                  <a:moveTo>
                    <a:pt x="2181701" y="3021902"/>
                  </a:moveTo>
                  <a:lnTo>
                    <a:pt x="2089785" y="3113818"/>
                  </a:lnTo>
                  <a:cubicBezTo>
                    <a:pt x="2002822" y="3200781"/>
                    <a:pt x="1861757" y="3200781"/>
                    <a:pt x="1774793" y="3113818"/>
                  </a:cubicBezTo>
                  <a:lnTo>
                    <a:pt x="1774793" y="3113818"/>
                  </a:lnTo>
                  <a:cubicBezTo>
                    <a:pt x="1687830" y="3026855"/>
                    <a:pt x="1687830" y="2885789"/>
                    <a:pt x="1774793" y="2798826"/>
                  </a:cubicBezTo>
                  <a:lnTo>
                    <a:pt x="1866710" y="2706910"/>
                  </a:lnTo>
                  <a:cubicBezTo>
                    <a:pt x="1953673" y="2619947"/>
                    <a:pt x="2094738" y="2619947"/>
                    <a:pt x="2181701" y="2706910"/>
                  </a:cubicBezTo>
                  <a:lnTo>
                    <a:pt x="2181701" y="2706910"/>
                  </a:lnTo>
                  <a:cubicBezTo>
                    <a:pt x="2268665" y="2793873"/>
                    <a:pt x="2268665" y="2934938"/>
                    <a:pt x="2181701" y="3021902"/>
                  </a:cubicBezTo>
                  <a:lnTo>
                    <a:pt x="2181701" y="3021902"/>
                  </a:lnTo>
                  <a:close/>
                  <a:moveTo>
                    <a:pt x="302705" y="1862423"/>
                  </a:moveTo>
                  <a:lnTo>
                    <a:pt x="1172432" y="509778"/>
                  </a:lnTo>
                  <a:moveTo>
                    <a:pt x="2238756" y="2984183"/>
                  </a:moveTo>
                  <a:lnTo>
                    <a:pt x="2892457" y="3385757"/>
                  </a:lnTo>
                  <a:cubicBezTo>
                    <a:pt x="2892457" y="3385757"/>
                    <a:pt x="3116675" y="3512820"/>
                    <a:pt x="3251168" y="3333464"/>
                  </a:cubicBezTo>
                  <a:cubicBezTo>
                    <a:pt x="3385661" y="3154109"/>
                    <a:pt x="3238310" y="3004566"/>
                    <a:pt x="3238310" y="3004566"/>
                  </a:cubicBezTo>
                  <a:moveTo>
                    <a:pt x="2612136" y="2077784"/>
                  </a:moveTo>
                  <a:lnTo>
                    <a:pt x="3666554" y="2664619"/>
                  </a:lnTo>
                  <a:cubicBezTo>
                    <a:pt x="3735800" y="2703100"/>
                    <a:pt x="3787045" y="2768822"/>
                    <a:pt x="3803237" y="2846451"/>
                  </a:cubicBezTo>
                  <a:cubicBezTo>
                    <a:pt x="3815429" y="2904934"/>
                    <a:pt x="3809429" y="2975134"/>
                    <a:pt x="3755612" y="3046857"/>
                  </a:cubicBezTo>
                  <a:cubicBezTo>
                    <a:pt x="3621119" y="3226213"/>
                    <a:pt x="3396901" y="3099149"/>
                    <a:pt x="3396901" y="3099149"/>
                  </a:cubicBezTo>
                  <a:lnTo>
                    <a:pt x="2386489" y="2496312"/>
                  </a:lnTo>
                  <a:moveTo>
                    <a:pt x="2809018" y="1618012"/>
                  </a:moveTo>
                  <a:lnTo>
                    <a:pt x="3712464" y="2120837"/>
                  </a:lnTo>
                  <a:cubicBezTo>
                    <a:pt x="3780568" y="2158746"/>
                    <a:pt x="3830955" y="2223326"/>
                    <a:pt x="3846862" y="2299621"/>
                  </a:cubicBezTo>
                  <a:cubicBezTo>
                    <a:pt x="3858863" y="2357152"/>
                    <a:pt x="3852958" y="2426208"/>
                    <a:pt x="3800094" y="2496788"/>
                  </a:cubicBezTo>
                  <a:cubicBezTo>
                    <a:pt x="3667792" y="2673191"/>
                    <a:pt x="3421856" y="2528411"/>
                    <a:pt x="3421856" y="2528411"/>
                  </a:cubicBezTo>
                  <a:moveTo>
                    <a:pt x="2674811" y="973169"/>
                  </a:moveTo>
                  <a:lnTo>
                    <a:pt x="3527679" y="1457420"/>
                  </a:lnTo>
                  <a:cubicBezTo>
                    <a:pt x="3527679" y="1457420"/>
                    <a:pt x="3781806" y="1627918"/>
                    <a:pt x="3699605" y="1793748"/>
                  </a:cubicBezTo>
                  <a:cubicBezTo>
                    <a:pt x="3598640" y="1997393"/>
                    <a:pt x="3372327" y="1931480"/>
                    <a:pt x="3372327" y="1931480"/>
                  </a:cubicBezTo>
                  <a:moveTo>
                    <a:pt x="4252722" y="1696593"/>
                  </a:moveTo>
                  <a:lnTo>
                    <a:pt x="4829175" y="1388269"/>
                  </a:lnTo>
                  <a:cubicBezTo>
                    <a:pt x="4865465" y="1368838"/>
                    <a:pt x="4878419" y="1323308"/>
                    <a:pt x="4857750" y="1287780"/>
                  </a:cubicBezTo>
                  <a:lnTo>
                    <a:pt x="4110704" y="0"/>
                  </a:lnTo>
                  <a:lnTo>
                    <a:pt x="3408140" y="418529"/>
                  </a:lnTo>
                  <a:cubicBezTo>
                    <a:pt x="3408140" y="418529"/>
                    <a:pt x="2506980" y="254127"/>
                    <a:pt x="2005298" y="593503"/>
                  </a:cubicBezTo>
                  <a:cubicBezTo>
                    <a:pt x="1631156" y="846677"/>
                    <a:pt x="1334071" y="1186053"/>
                    <a:pt x="1597724" y="1419987"/>
                  </a:cubicBezTo>
                  <a:cubicBezTo>
                    <a:pt x="1835658" y="1631156"/>
                    <a:pt x="2070259" y="1285494"/>
                    <a:pt x="2238661" y="1164527"/>
                  </a:cubicBezTo>
                  <a:cubicBezTo>
                    <a:pt x="2371058" y="1069467"/>
                    <a:pt x="2615851" y="922973"/>
                    <a:pt x="2952179" y="930402"/>
                  </a:cubicBezTo>
                  <a:moveTo>
                    <a:pt x="4237673" y="1462088"/>
                  </a:moveTo>
                  <a:cubicBezTo>
                    <a:pt x="4237673" y="1462088"/>
                    <a:pt x="4412838" y="2029111"/>
                    <a:pt x="3712369" y="2120646"/>
                  </a:cubicBezTo>
                  <a:moveTo>
                    <a:pt x="3852101" y="173450"/>
                  </a:moveTo>
                  <a:lnTo>
                    <a:pt x="4590003" y="1488662"/>
                  </a:lnTo>
                </a:path>
              </a:pathLst>
            </a:custGeom>
            <a:noFill/>
            <a:ln w="12700" cap="rnd">
              <a:solidFill>
                <a:schemeClr val="accent1"/>
              </a:solidFill>
              <a:prstDash val="solid"/>
              <a:miter/>
            </a:ln>
          </p:spPr>
          <p:txBody>
            <a:bodyPr rtlCol="0" anchor="ctr"/>
            <a:lstStyle/>
            <a:p>
              <a:endParaRPr lang="en-IN" dirty="0"/>
            </a:p>
          </p:txBody>
        </p:sp>
      </p:grpSp>
      <p:grpSp>
        <p:nvGrpSpPr>
          <p:cNvPr id="5" name="Group 4" descr="outline of a person putting their hand on another person’s shoulder">
            <a:extLst>
              <a:ext uri="{FF2B5EF4-FFF2-40B4-BE49-F238E27FC236}">
                <a16:creationId xmlns:a16="http://schemas.microsoft.com/office/drawing/2014/main" id="{D33DEC41-8CEC-AA5C-FF8F-72D14A1C70C9}"/>
              </a:ext>
            </a:extLst>
          </p:cNvPr>
          <p:cNvGrpSpPr/>
          <p:nvPr/>
        </p:nvGrpSpPr>
        <p:grpSpPr>
          <a:xfrm>
            <a:off x="731838" y="2010458"/>
            <a:ext cx="2011680" cy="3914886"/>
            <a:chOff x="731838" y="2010458"/>
            <a:chExt cx="2011680" cy="3914886"/>
          </a:xfrm>
        </p:grpSpPr>
        <p:sp>
          <p:nvSpPr>
            <p:cNvPr id="3" name="Rectangle 2">
              <a:extLst>
                <a:ext uri="{FF2B5EF4-FFF2-40B4-BE49-F238E27FC236}">
                  <a16:creationId xmlns:a16="http://schemas.microsoft.com/office/drawing/2014/main" id="{85CA522B-8B54-935D-C6CD-E4614CF04C07}"/>
                </a:ext>
              </a:extLst>
            </p:cNvPr>
            <p:cNvSpPr/>
            <p:nvPr/>
          </p:nvSpPr>
          <p:spPr>
            <a:xfrm>
              <a:off x="731838" y="3429000"/>
              <a:ext cx="2011680" cy="24963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182880" rIns="91440" bIns="45720" rtlCol="0" anchor="t"/>
            <a:lstStyle/>
            <a:p>
              <a:pPr algn="ctr">
                <a:spcAft>
                  <a:spcPts val="600"/>
                </a:spcAft>
              </a:pPr>
              <a:r>
                <a:rPr lang="en-US" b="1"/>
                <a:t>Acceptance</a:t>
              </a:r>
            </a:p>
            <a:p>
              <a:pPr algn="ctr">
                <a:spcAft>
                  <a:spcPts val="600"/>
                </a:spcAft>
              </a:pPr>
              <a:r>
                <a:rPr lang="en-US"/>
                <a:t>Being liked, </a:t>
              </a:r>
              <a:br>
                <a:rPr lang="en-US"/>
              </a:br>
              <a:r>
                <a:rPr lang="en-US"/>
                <a:t>or thought well of, by an individual or a group </a:t>
              </a:r>
              <a:br>
                <a:rPr lang="en-US"/>
              </a:br>
              <a:r>
                <a:rPr lang="en-US"/>
                <a:t>of people.</a:t>
              </a:r>
              <a:endParaRPr lang="en-US">
                <a:cs typeface="Arial"/>
              </a:endParaRPr>
            </a:p>
          </p:txBody>
        </p:sp>
        <p:grpSp>
          <p:nvGrpSpPr>
            <p:cNvPr id="9" name="Group 8">
              <a:extLst>
                <a:ext uri="{FF2B5EF4-FFF2-40B4-BE49-F238E27FC236}">
                  <a16:creationId xmlns:a16="http://schemas.microsoft.com/office/drawing/2014/main" id="{FA2DC338-B986-5E1A-50BE-D7BF0A18AF77}"/>
                </a:ext>
              </a:extLst>
            </p:cNvPr>
            <p:cNvGrpSpPr/>
            <p:nvPr/>
          </p:nvGrpSpPr>
          <p:grpSpPr>
            <a:xfrm>
              <a:off x="1327492" y="2010458"/>
              <a:ext cx="820372" cy="1093631"/>
              <a:chOff x="10017616" y="2070639"/>
              <a:chExt cx="2203656" cy="2937675"/>
            </a:xfrm>
          </p:grpSpPr>
          <p:sp>
            <p:nvSpPr>
              <p:cNvPr id="15" name="Freeform: Shape 14" descr=" outline of a person putting their hand on another person’s shoulder">
                <a:extLst>
                  <a:ext uri="{FF2B5EF4-FFF2-40B4-BE49-F238E27FC236}">
                    <a16:creationId xmlns:a16="http://schemas.microsoft.com/office/drawing/2014/main" id="{7FE53B6B-3638-2683-8660-8FEA7E6339B9}"/>
                  </a:ext>
                </a:extLst>
              </p:cNvPr>
              <p:cNvSpPr/>
              <p:nvPr/>
            </p:nvSpPr>
            <p:spPr>
              <a:xfrm>
                <a:off x="10274457" y="2070639"/>
                <a:ext cx="537781" cy="537781"/>
              </a:xfrm>
              <a:custGeom>
                <a:avLst/>
                <a:gdLst>
                  <a:gd name="connsiteX0" fmla="*/ 0 w 537781"/>
                  <a:gd name="connsiteY0" fmla="*/ 268891 h 537781"/>
                  <a:gd name="connsiteX1" fmla="*/ 268891 w 537781"/>
                  <a:gd name="connsiteY1" fmla="*/ 537782 h 537781"/>
                  <a:gd name="connsiteX2" fmla="*/ 537782 w 537781"/>
                  <a:gd name="connsiteY2" fmla="*/ 268891 h 537781"/>
                  <a:gd name="connsiteX3" fmla="*/ 268891 w 537781"/>
                  <a:gd name="connsiteY3" fmla="*/ 0 h 537781"/>
                  <a:gd name="connsiteX4" fmla="*/ 0 w 537781"/>
                  <a:gd name="connsiteY4" fmla="*/ 268891 h 537781"/>
                  <a:gd name="connsiteX5" fmla="*/ 0 w 537781"/>
                  <a:gd name="connsiteY5" fmla="*/ 268891 h 5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781" h="537781">
                    <a:moveTo>
                      <a:pt x="0" y="268891"/>
                    </a:moveTo>
                    <a:cubicBezTo>
                      <a:pt x="0" y="417386"/>
                      <a:pt x="120396" y="537782"/>
                      <a:pt x="268891" y="537782"/>
                    </a:cubicBezTo>
                    <a:cubicBezTo>
                      <a:pt x="417385" y="537782"/>
                      <a:pt x="537782" y="417386"/>
                      <a:pt x="537782" y="268891"/>
                    </a:cubicBezTo>
                    <a:cubicBezTo>
                      <a:pt x="537782" y="120396"/>
                      <a:pt x="417385" y="0"/>
                      <a:pt x="268891" y="0"/>
                    </a:cubicBezTo>
                    <a:cubicBezTo>
                      <a:pt x="120396" y="0"/>
                      <a:pt x="0" y="120396"/>
                      <a:pt x="0" y="268891"/>
                    </a:cubicBezTo>
                    <a:lnTo>
                      <a:pt x="0" y="268891"/>
                    </a:lnTo>
                    <a:close/>
                  </a:path>
                </a:pathLst>
              </a:custGeom>
              <a:solidFill>
                <a:srgbClr val="FFFFFF"/>
              </a:solidFill>
              <a:ln w="12700" cap="flat">
                <a:solidFill>
                  <a:schemeClr val="tx1"/>
                </a:solid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12E702D0-0DC6-7CCC-EAA6-CA37EB41B764}"/>
                  </a:ext>
                </a:extLst>
              </p:cNvPr>
              <p:cNvSpPr/>
              <p:nvPr/>
            </p:nvSpPr>
            <p:spPr>
              <a:xfrm>
                <a:off x="10274457" y="2070639"/>
                <a:ext cx="537781" cy="537781"/>
              </a:xfrm>
              <a:custGeom>
                <a:avLst/>
                <a:gdLst>
                  <a:gd name="connsiteX0" fmla="*/ 0 w 537781"/>
                  <a:gd name="connsiteY0" fmla="*/ 268891 h 537781"/>
                  <a:gd name="connsiteX1" fmla="*/ 268891 w 537781"/>
                  <a:gd name="connsiteY1" fmla="*/ 537782 h 537781"/>
                  <a:gd name="connsiteX2" fmla="*/ 537782 w 537781"/>
                  <a:gd name="connsiteY2" fmla="*/ 268891 h 537781"/>
                  <a:gd name="connsiteX3" fmla="*/ 268891 w 537781"/>
                  <a:gd name="connsiteY3" fmla="*/ 0 h 537781"/>
                  <a:gd name="connsiteX4" fmla="*/ 0 w 537781"/>
                  <a:gd name="connsiteY4" fmla="*/ 268891 h 537781"/>
                  <a:gd name="connsiteX5" fmla="*/ 0 w 537781"/>
                  <a:gd name="connsiteY5" fmla="*/ 268891 h 5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781" h="537781">
                    <a:moveTo>
                      <a:pt x="0" y="268891"/>
                    </a:moveTo>
                    <a:cubicBezTo>
                      <a:pt x="0" y="417386"/>
                      <a:pt x="120396" y="537782"/>
                      <a:pt x="268891" y="537782"/>
                    </a:cubicBezTo>
                    <a:cubicBezTo>
                      <a:pt x="417385" y="537782"/>
                      <a:pt x="537782" y="417386"/>
                      <a:pt x="537782" y="268891"/>
                    </a:cubicBezTo>
                    <a:cubicBezTo>
                      <a:pt x="537782" y="120396"/>
                      <a:pt x="417385" y="0"/>
                      <a:pt x="268891" y="0"/>
                    </a:cubicBezTo>
                    <a:cubicBezTo>
                      <a:pt x="120396" y="0"/>
                      <a:pt x="0" y="120396"/>
                      <a:pt x="0" y="268891"/>
                    </a:cubicBezTo>
                    <a:lnTo>
                      <a:pt x="0" y="268891"/>
                    </a:lnTo>
                    <a:close/>
                  </a:path>
                </a:pathLst>
              </a:custGeom>
              <a:noFill/>
              <a:ln w="12700" cap="flat">
                <a:solidFill>
                  <a:schemeClr val="tx1"/>
                </a:solidFill>
                <a:prstDash val="solid"/>
                <a:miter/>
              </a:ln>
            </p:spPr>
            <p:txBody>
              <a:bodyPr rtlCol="0" anchor="ctr"/>
              <a:lstStyle/>
              <a:p>
                <a:endParaRPr lang="en-IN"/>
              </a:p>
            </p:txBody>
          </p:sp>
          <p:sp>
            <p:nvSpPr>
              <p:cNvPr id="17" name="Freeform: Shape 16" descr=" outline of a person putting their hand on another person’s shoulder">
                <a:extLst>
                  <a:ext uri="{FF2B5EF4-FFF2-40B4-BE49-F238E27FC236}">
                    <a16:creationId xmlns:a16="http://schemas.microsoft.com/office/drawing/2014/main" id="{F6512B7A-E0DE-A1C9-6567-DB75CCE9116B}"/>
                  </a:ext>
                </a:extLst>
              </p:cNvPr>
              <p:cNvSpPr/>
              <p:nvPr/>
            </p:nvSpPr>
            <p:spPr>
              <a:xfrm>
                <a:off x="11429364" y="2292095"/>
                <a:ext cx="537781" cy="537781"/>
              </a:xfrm>
              <a:custGeom>
                <a:avLst/>
                <a:gdLst>
                  <a:gd name="connsiteX0" fmla="*/ 0 w 537781"/>
                  <a:gd name="connsiteY0" fmla="*/ 268891 h 537781"/>
                  <a:gd name="connsiteX1" fmla="*/ 268891 w 537781"/>
                  <a:gd name="connsiteY1" fmla="*/ 537782 h 537781"/>
                  <a:gd name="connsiteX2" fmla="*/ 537781 w 537781"/>
                  <a:gd name="connsiteY2" fmla="*/ 268891 h 537781"/>
                  <a:gd name="connsiteX3" fmla="*/ 268891 w 537781"/>
                  <a:gd name="connsiteY3" fmla="*/ 0 h 537781"/>
                  <a:gd name="connsiteX4" fmla="*/ 0 w 537781"/>
                  <a:gd name="connsiteY4" fmla="*/ 268891 h 537781"/>
                  <a:gd name="connsiteX5" fmla="*/ 0 w 537781"/>
                  <a:gd name="connsiteY5" fmla="*/ 268891 h 5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781" h="537781">
                    <a:moveTo>
                      <a:pt x="0" y="268891"/>
                    </a:moveTo>
                    <a:cubicBezTo>
                      <a:pt x="0" y="417386"/>
                      <a:pt x="120396" y="537782"/>
                      <a:pt x="268891" y="537782"/>
                    </a:cubicBezTo>
                    <a:cubicBezTo>
                      <a:pt x="417385" y="537782"/>
                      <a:pt x="537781" y="417386"/>
                      <a:pt x="537781" y="268891"/>
                    </a:cubicBezTo>
                    <a:cubicBezTo>
                      <a:pt x="537781" y="120396"/>
                      <a:pt x="417385" y="0"/>
                      <a:pt x="268891" y="0"/>
                    </a:cubicBezTo>
                    <a:cubicBezTo>
                      <a:pt x="120396" y="0"/>
                      <a:pt x="0" y="120396"/>
                      <a:pt x="0" y="268891"/>
                    </a:cubicBezTo>
                    <a:lnTo>
                      <a:pt x="0" y="268891"/>
                    </a:lnTo>
                    <a:close/>
                  </a:path>
                </a:pathLst>
              </a:custGeom>
              <a:solidFill>
                <a:srgbClr val="FFFFFF"/>
              </a:solidFill>
              <a:ln w="12700" cap="flat">
                <a:solidFill>
                  <a:schemeClr val="tx1"/>
                </a:solid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D8801FA5-F306-32EB-D9AB-6D1A14D1EF2A}"/>
                  </a:ext>
                </a:extLst>
              </p:cNvPr>
              <p:cNvSpPr/>
              <p:nvPr/>
            </p:nvSpPr>
            <p:spPr>
              <a:xfrm>
                <a:off x="11429364" y="2292095"/>
                <a:ext cx="537781" cy="537781"/>
              </a:xfrm>
              <a:custGeom>
                <a:avLst/>
                <a:gdLst>
                  <a:gd name="connsiteX0" fmla="*/ 0 w 537781"/>
                  <a:gd name="connsiteY0" fmla="*/ 268891 h 537781"/>
                  <a:gd name="connsiteX1" fmla="*/ 268891 w 537781"/>
                  <a:gd name="connsiteY1" fmla="*/ 537782 h 537781"/>
                  <a:gd name="connsiteX2" fmla="*/ 537781 w 537781"/>
                  <a:gd name="connsiteY2" fmla="*/ 268891 h 537781"/>
                  <a:gd name="connsiteX3" fmla="*/ 268891 w 537781"/>
                  <a:gd name="connsiteY3" fmla="*/ 0 h 537781"/>
                  <a:gd name="connsiteX4" fmla="*/ 0 w 537781"/>
                  <a:gd name="connsiteY4" fmla="*/ 268891 h 537781"/>
                  <a:gd name="connsiteX5" fmla="*/ 0 w 537781"/>
                  <a:gd name="connsiteY5" fmla="*/ 268891 h 53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781" h="537781">
                    <a:moveTo>
                      <a:pt x="0" y="268891"/>
                    </a:moveTo>
                    <a:cubicBezTo>
                      <a:pt x="0" y="417386"/>
                      <a:pt x="120396" y="537782"/>
                      <a:pt x="268891" y="537782"/>
                    </a:cubicBezTo>
                    <a:cubicBezTo>
                      <a:pt x="417385" y="537782"/>
                      <a:pt x="537781" y="417386"/>
                      <a:pt x="537781" y="268891"/>
                    </a:cubicBezTo>
                    <a:cubicBezTo>
                      <a:pt x="537781" y="120396"/>
                      <a:pt x="417385" y="0"/>
                      <a:pt x="268891" y="0"/>
                    </a:cubicBezTo>
                    <a:cubicBezTo>
                      <a:pt x="120396" y="0"/>
                      <a:pt x="0" y="120396"/>
                      <a:pt x="0" y="268891"/>
                    </a:cubicBezTo>
                    <a:lnTo>
                      <a:pt x="0" y="268891"/>
                    </a:lnTo>
                    <a:close/>
                  </a:path>
                </a:pathLst>
              </a:custGeom>
              <a:noFill/>
              <a:ln w="12700" cap="flat">
                <a:solidFill>
                  <a:schemeClr val="tx1"/>
                </a:solid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1225320A-7F7C-4A55-8489-E00C323CA870}"/>
                  </a:ext>
                </a:extLst>
              </p:cNvPr>
              <p:cNvSpPr/>
              <p:nvPr/>
            </p:nvSpPr>
            <p:spPr>
              <a:xfrm>
                <a:off x="11172523" y="2892837"/>
                <a:ext cx="1048749" cy="2115477"/>
              </a:xfrm>
              <a:custGeom>
                <a:avLst/>
                <a:gdLst>
                  <a:gd name="connsiteX0" fmla="*/ 879966 w 1048749"/>
                  <a:gd name="connsiteY0" fmla="*/ 532352 h 2115477"/>
                  <a:gd name="connsiteX1" fmla="*/ 882443 w 1048749"/>
                  <a:gd name="connsiteY1" fmla="*/ 1990439 h 2115477"/>
                  <a:gd name="connsiteX2" fmla="*/ 733281 w 1048749"/>
                  <a:gd name="connsiteY2" fmla="*/ 2114645 h 2115477"/>
                  <a:gd name="connsiteX3" fmla="*/ 586596 w 1048749"/>
                  <a:gd name="connsiteY3" fmla="*/ 1990439 h 2115477"/>
                  <a:gd name="connsiteX4" fmla="*/ 586596 w 1048749"/>
                  <a:gd name="connsiteY4" fmla="*/ 1109282 h 2115477"/>
                  <a:gd name="connsiteX5" fmla="*/ 461057 w 1048749"/>
                  <a:gd name="connsiteY5" fmla="*/ 1109282 h 2115477"/>
                  <a:gd name="connsiteX6" fmla="*/ 461057 w 1048749"/>
                  <a:gd name="connsiteY6" fmla="*/ 1976819 h 2115477"/>
                  <a:gd name="connsiteX7" fmla="*/ 308181 w 1048749"/>
                  <a:gd name="connsiteY7" fmla="*/ 2115312 h 2115477"/>
                  <a:gd name="connsiteX8" fmla="*/ 169020 w 1048749"/>
                  <a:gd name="connsiteY8" fmla="*/ 1976819 h 2115477"/>
                  <a:gd name="connsiteX9" fmla="*/ 166544 w 1048749"/>
                  <a:gd name="connsiteY9" fmla="*/ 531400 h 2115477"/>
                  <a:gd name="connsiteX10" fmla="*/ 164067 w 1048749"/>
                  <a:gd name="connsiteY10" fmla="*/ 1044035 h 2115477"/>
                  <a:gd name="connsiteX11" fmla="*/ 47 w 1048749"/>
                  <a:gd name="connsiteY11" fmla="*/ 947071 h 2115477"/>
                  <a:gd name="connsiteX12" fmla="*/ 47 w 1048749"/>
                  <a:gd name="connsiteY12" fmla="*/ 139827 h 2115477"/>
                  <a:gd name="connsiteX13" fmla="*/ 106346 w 1048749"/>
                  <a:gd name="connsiteY13" fmla="*/ 22384 h 2115477"/>
                  <a:gd name="connsiteX14" fmla="*/ 264842 w 1048749"/>
                  <a:gd name="connsiteY14" fmla="*/ 0 h 2115477"/>
                  <a:gd name="connsiteX15" fmla="*/ 794718 w 1048749"/>
                  <a:gd name="connsiteY15" fmla="*/ 0 h 2115477"/>
                  <a:gd name="connsiteX16" fmla="*/ 1001505 w 1048749"/>
                  <a:gd name="connsiteY16" fmla="*/ 42672 h 2115477"/>
                  <a:gd name="connsiteX17" fmla="*/ 1048749 w 1048749"/>
                  <a:gd name="connsiteY17" fmla="*/ 140875 h 2115477"/>
                  <a:gd name="connsiteX18" fmla="*/ 1048749 w 1048749"/>
                  <a:gd name="connsiteY18" fmla="*/ 928783 h 2115477"/>
                  <a:gd name="connsiteX19" fmla="*/ 980360 w 1048749"/>
                  <a:gd name="connsiteY19" fmla="*/ 1026986 h 2115477"/>
                  <a:gd name="connsiteX20" fmla="*/ 880919 w 1048749"/>
                  <a:gd name="connsiteY20" fmla="*/ 1035653 h 2115477"/>
                  <a:gd name="connsiteX21" fmla="*/ 166068 w 1048749"/>
                  <a:gd name="connsiteY21" fmla="*/ 247936 h 2115477"/>
                  <a:gd name="connsiteX22" fmla="*/ 166068 w 1048749"/>
                  <a:gd name="connsiteY22" fmla="*/ 387763 h 2115477"/>
                  <a:gd name="connsiteX23" fmla="*/ 882538 w 1048749"/>
                  <a:gd name="connsiteY23" fmla="*/ 247936 h 2115477"/>
                  <a:gd name="connsiteX24" fmla="*/ 882538 w 1048749"/>
                  <a:gd name="connsiteY24" fmla="*/ 387763 h 211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8749" h="2115477">
                    <a:moveTo>
                      <a:pt x="879966" y="532352"/>
                    </a:moveTo>
                    <a:lnTo>
                      <a:pt x="882443" y="1990439"/>
                    </a:lnTo>
                    <a:cubicBezTo>
                      <a:pt x="882443" y="1990439"/>
                      <a:pt x="830246" y="2123409"/>
                      <a:pt x="733281" y="2114645"/>
                    </a:cubicBezTo>
                    <a:cubicBezTo>
                      <a:pt x="690419" y="2110740"/>
                      <a:pt x="627649" y="2091119"/>
                      <a:pt x="586596" y="1990439"/>
                    </a:cubicBezTo>
                    <a:lnTo>
                      <a:pt x="586596" y="1109282"/>
                    </a:lnTo>
                    <a:lnTo>
                      <a:pt x="461057" y="1109282"/>
                    </a:lnTo>
                    <a:lnTo>
                      <a:pt x="461057" y="1976819"/>
                    </a:lnTo>
                    <a:cubicBezTo>
                      <a:pt x="461057" y="1976819"/>
                      <a:pt x="423814" y="2121027"/>
                      <a:pt x="308181" y="2115312"/>
                    </a:cubicBezTo>
                    <a:cubicBezTo>
                      <a:pt x="265985" y="2113217"/>
                      <a:pt x="193881" y="2091119"/>
                      <a:pt x="169020" y="1976819"/>
                    </a:cubicBezTo>
                    <a:lnTo>
                      <a:pt x="166544" y="531400"/>
                    </a:lnTo>
                    <a:moveTo>
                      <a:pt x="164067" y="1044035"/>
                    </a:moveTo>
                    <a:cubicBezTo>
                      <a:pt x="164067" y="1044035"/>
                      <a:pt x="50339" y="1072039"/>
                      <a:pt x="47" y="947071"/>
                    </a:cubicBezTo>
                    <a:lnTo>
                      <a:pt x="47" y="139827"/>
                    </a:lnTo>
                    <a:cubicBezTo>
                      <a:pt x="47" y="139827"/>
                      <a:pt x="-5573" y="55912"/>
                      <a:pt x="106346" y="22384"/>
                    </a:cubicBezTo>
                    <a:lnTo>
                      <a:pt x="264842" y="0"/>
                    </a:lnTo>
                    <a:lnTo>
                      <a:pt x="794718" y="0"/>
                    </a:lnTo>
                    <a:cubicBezTo>
                      <a:pt x="794718" y="0"/>
                      <a:pt x="939402" y="381"/>
                      <a:pt x="1001505" y="42672"/>
                    </a:cubicBezTo>
                    <a:cubicBezTo>
                      <a:pt x="1001505" y="42672"/>
                      <a:pt x="1048749" y="73723"/>
                      <a:pt x="1048749" y="140875"/>
                    </a:cubicBezTo>
                    <a:lnTo>
                      <a:pt x="1048749" y="928783"/>
                    </a:lnTo>
                    <a:cubicBezTo>
                      <a:pt x="1048749" y="928783"/>
                      <a:pt x="1032557" y="998411"/>
                      <a:pt x="980360" y="1026986"/>
                    </a:cubicBezTo>
                    <a:lnTo>
                      <a:pt x="880919" y="1035653"/>
                    </a:lnTo>
                    <a:moveTo>
                      <a:pt x="166068" y="247936"/>
                    </a:moveTo>
                    <a:lnTo>
                      <a:pt x="166068" y="387763"/>
                    </a:lnTo>
                    <a:moveTo>
                      <a:pt x="882538" y="247936"/>
                    </a:moveTo>
                    <a:lnTo>
                      <a:pt x="882538" y="387763"/>
                    </a:lnTo>
                  </a:path>
                </a:pathLst>
              </a:custGeom>
              <a:solidFill>
                <a:srgbClr val="FFFFFF"/>
              </a:solidFill>
              <a:ln w="12700" cap="flat">
                <a:solidFill>
                  <a:schemeClr val="tx1"/>
                </a:solidFill>
                <a:prstDash val="solid"/>
                <a:miter/>
              </a:ln>
            </p:spPr>
            <p:txBody>
              <a:bodyPr rtlCol="0" anchor="ctr"/>
              <a:lstStyle/>
              <a:p>
                <a:endParaRPr lang="en-IN"/>
              </a:p>
            </p:txBody>
          </p:sp>
          <p:sp>
            <p:nvSpPr>
              <p:cNvPr id="41" name="Freeform: Shape 40" descr=" outline of a person putting their hand on another person’s shoulder">
                <a:extLst>
                  <a:ext uri="{FF2B5EF4-FFF2-40B4-BE49-F238E27FC236}">
                    <a16:creationId xmlns:a16="http://schemas.microsoft.com/office/drawing/2014/main" id="{FE64A2A3-FFE7-AA78-84E3-57993D81CB1D}"/>
                  </a:ext>
                </a:extLst>
              </p:cNvPr>
              <p:cNvSpPr/>
              <p:nvPr/>
            </p:nvSpPr>
            <p:spPr>
              <a:xfrm>
                <a:off x="11172523" y="2892837"/>
                <a:ext cx="1048749" cy="2115477"/>
              </a:xfrm>
              <a:custGeom>
                <a:avLst/>
                <a:gdLst>
                  <a:gd name="connsiteX0" fmla="*/ 879966 w 1048749"/>
                  <a:gd name="connsiteY0" fmla="*/ 532352 h 2115477"/>
                  <a:gd name="connsiteX1" fmla="*/ 882443 w 1048749"/>
                  <a:gd name="connsiteY1" fmla="*/ 1990439 h 2115477"/>
                  <a:gd name="connsiteX2" fmla="*/ 733281 w 1048749"/>
                  <a:gd name="connsiteY2" fmla="*/ 2114645 h 2115477"/>
                  <a:gd name="connsiteX3" fmla="*/ 586596 w 1048749"/>
                  <a:gd name="connsiteY3" fmla="*/ 1990439 h 2115477"/>
                  <a:gd name="connsiteX4" fmla="*/ 586596 w 1048749"/>
                  <a:gd name="connsiteY4" fmla="*/ 1109282 h 2115477"/>
                  <a:gd name="connsiteX5" fmla="*/ 461057 w 1048749"/>
                  <a:gd name="connsiteY5" fmla="*/ 1109282 h 2115477"/>
                  <a:gd name="connsiteX6" fmla="*/ 461057 w 1048749"/>
                  <a:gd name="connsiteY6" fmla="*/ 1976819 h 2115477"/>
                  <a:gd name="connsiteX7" fmla="*/ 308181 w 1048749"/>
                  <a:gd name="connsiteY7" fmla="*/ 2115312 h 2115477"/>
                  <a:gd name="connsiteX8" fmla="*/ 169020 w 1048749"/>
                  <a:gd name="connsiteY8" fmla="*/ 1976819 h 2115477"/>
                  <a:gd name="connsiteX9" fmla="*/ 166544 w 1048749"/>
                  <a:gd name="connsiteY9" fmla="*/ 531400 h 2115477"/>
                  <a:gd name="connsiteX10" fmla="*/ 164067 w 1048749"/>
                  <a:gd name="connsiteY10" fmla="*/ 1044035 h 2115477"/>
                  <a:gd name="connsiteX11" fmla="*/ 47 w 1048749"/>
                  <a:gd name="connsiteY11" fmla="*/ 947071 h 2115477"/>
                  <a:gd name="connsiteX12" fmla="*/ 47 w 1048749"/>
                  <a:gd name="connsiteY12" fmla="*/ 139827 h 2115477"/>
                  <a:gd name="connsiteX13" fmla="*/ 106346 w 1048749"/>
                  <a:gd name="connsiteY13" fmla="*/ 22384 h 2115477"/>
                  <a:gd name="connsiteX14" fmla="*/ 264842 w 1048749"/>
                  <a:gd name="connsiteY14" fmla="*/ 0 h 2115477"/>
                  <a:gd name="connsiteX15" fmla="*/ 794718 w 1048749"/>
                  <a:gd name="connsiteY15" fmla="*/ 0 h 2115477"/>
                  <a:gd name="connsiteX16" fmla="*/ 1001505 w 1048749"/>
                  <a:gd name="connsiteY16" fmla="*/ 42672 h 2115477"/>
                  <a:gd name="connsiteX17" fmla="*/ 1048749 w 1048749"/>
                  <a:gd name="connsiteY17" fmla="*/ 140875 h 2115477"/>
                  <a:gd name="connsiteX18" fmla="*/ 1048749 w 1048749"/>
                  <a:gd name="connsiteY18" fmla="*/ 928783 h 2115477"/>
                  <a:gd name="connsiteX19" fmla="*/ 980360 w 1048749"/>
                  <a:gd name="connsiteY19" fmla="*/ 1026986 h 2115477"/>
                  <a:gd name="connsiteX20" fmla="*/ 880919 w 1048749"/>
                  <a:gd name="connsiteY20" fmla="*/ 1035653 h 2115477"/>
                  <a:gd name="connsiteX21" fmla="*/ 166068 w 1048749"/>
                  <a:gd name="connsiteY21" fmla="*/ 247936 h 2115477"/>
                  <a:gd name="connsiteX22" fmla="*/ 166068 w 1048749"/>
                  <a:gd name="connsiteY22" fmla="*/ 387763 h 2115477"/>
                  <a:gd name="connsiteX23" fmla="*/ 882538 w 1048749"/>
                  <a:gd name="connsiteY23" fmla="*/ 247936 h 2115477"/>
                  <a:gd name="connsiteX24" fmla="*/ 882538 w 1048749"/>
                  <a:gd name="connsiteY24" fmla="*/ 387763 h 211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8749" h="2115477">
                    <a:moveTo>
                      <a:pt x="879966" y="532352"/>
                    </a:moveTo>
                    <a:lnTo>
                      <a:pt x="882443" y="1990439"/>
                    </a:lnTo>
                    <a:cubicBezTo>
                      <a:pt x="882443" y="1990439"/>
                      <a:pt x="830246" y="2123409"/>
                      <a:pt x="733281" y="2114645"/>
                    </a:cubicBezTo>
                    <a:cubicBezTo>
                      <a:pt x="690419" y="2110740"/>
                      <a:pt x="627649" y="2091119"/>
                      <a:pt x="586596" y="1990439"/>
                    </a:cubicBezTo>
                    <a:lnTo>
                      <a:pt x="586596" y="1109282"/>
                    </a:lnTo>
                    <a:lnTo>
                      <a:pt x="461057" y="1109282"/>
                    </a:lnTo>
                    <a:lnTo>
                      <a:pt x="461057" y="1976819"/>
                    </a:lnTo>
                    <a:cubicBezTo>
                      <a:pt x="461057" y="1976819"/>
                      <a:pt x="423814" y="2121027"/>
                      <a:pt x="308181" y="2115312"/>
                    </a:cubicBezTo>
                    <a:cubicBezTo>
                      <a:pt x="265985" y="2113217"/>
                      <a:pt x="193881" y="2091119"/>
                      <a:pt x="169020" y="1976819"/>
                    </a:cubicBezTo>
                    <a:lnTo>
                      <a:pt x="166544" y="531400"/>
                    </a:lnTo>
                    <a:moveTo>
                      <a:pt x="164067" y="1044035"/>
                    </a:moveTo>
                    <a:cubicBezTo>
                      <a:pt x="164067" y="1044035"/>
                      <a:pt x="50339" y="1072039"/>
                      <a:pt x="47" y="947071"/>
                    </a:cubicBezTo>
                    <a:lnTo>
                      <a:pt x="47" y="139827"/>
                    </a:lnTo>
                    <a:cubicBezTo>
                      <a:pt x="47" y="139827"/>
                      <a:pt x="-5573" y="55912"/>
                      <a:pt x="106346" y="22384"/>
                    </a:cubicBezTo>
                    <a:lnTo>
                      <a:pt x="264842" y="0"/>
                    </a:lnTo>
                    <a:lnTo>
                      <a:pt x="794718" y="0"/>
                    </a:lnTo>
                    <a:cubicBezTo>
                      <a:pt x="794718" y="0"/>
                      <a:pt x="939402" y="381"/>
                      <a:pt x="1001505" y="42672"/>
                    </a:cubicBezTo>
                    <a:cubicBezTo>
                      <a:pt x="1001505" y="42672"/>
                      <a:pt x="1048749" y="73723"/>
                      <a:pt x="1048749" y="140875"/>
                    </a:cubicBezTo>
                    <a:lnTo>
                      <a:pt x="1048749" y="928783"/>
                    </a:lnTo>
                    <a:cubicBezTo>
                      <a:pt x="1048749" y="928783"/>
                      <a:pt x="1032557" y="998411"/>
                      <a:pt x="980360" y="1026986"/>
                    </a:cubicBezTo>
                    <a:lnTo>
                      <a:pt x="880919" y="1035653"/>
                    </a:lnTo>
                    <a:moveTo>
                      <a:pt x="166068" y="247936"/>
                    </a:moveTo>
                    <a:lnTo>
                      <a:pt x="166068" y="387763"/>
                    </a:lnTo>
                    <a:moveTo>
                      <a:pt x="882538" y="247936"/>
                    </a:moveTo>
                    <a:lnTo>
                      <a:pt x="882538" y="387763"/>
                    </a:lnTo>
                  </a:path>
                </a:pathLst>
              </a:custGeom>
              <a:noFill/>
              <a:ln w="12700" cap="rnd">
                <a:solidFill>
                  <a:schemeClr val="tx1"/>
                </a:solid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18C0756E-99E3-8190-2DB7-E0084175F317}"/>
                  </a:ext>
                </a:extLst>
              </p:cNvPr>
              <p:cNvSpPr/>
              <p:nvPr/>
            </p:nvSpPr>
            <p:spPr>
              <a:xfrm>
                <a:off x="10017616" y="2671381"/>
                <a:ext cx="1416985" cy="2115382"/>
              </a:xfrm>
              <a:custGeom>
                <a:avLst/>
                <a:gdLst>
                  <a:gd name="connsiteX0" fmla="*/ 164067 w 1416985"/>
                  <a:gd name="connsiteY0" fmla="*/ 1044035 h 2115382"/>
                  <a:gd name="connsiteX1" fmla="*/ 47 w 1416985"/>
                  <a:gd name="connsiteY1" fmla="*/ 947071 h 2115382"/>
                  <a:gd name="connsiteX2" fmla="*/ 47 w 1416985"/>
                  <a:gd name="connsiteY2" fmla="*/ 139827 h 2115382"/>
                  <a:gd name="connsiteX3" fmla="*/ 106346 w 1416985"/>
                  <a:gd name="connsiteY3" fmla="*/ 22384 h 2115382"/>
                  <a:gd name="connsiteX4" fmla="*/ 264842 w 1416985"/>
                  <a:gd name="connsiteY4" fmla="*/ 0 h 2115382"/>
                  <a:gd name="connsiteX5" fmla="*/ 794718 w 1416985"/>
                  <a:gd name="connsiteY5" fmla="*/ 0 h 2115382"/>
                  <a:gd name="connsiteX6" fmla="*/ 906160 w 1416985"/>
                  <a:gd name="connsiteY6" fmla="*/ 39148 h 2115382"/>
                  <a:gd name="connsiteX7" fmla="*/ 1085135 w 1416985"/>
                  <a:gd name="connsiteY7" fmla="*/ 344900 h 2115382"/>
                  <a:gd name="connsiteX8" fmla="*/ 1198863 w 1416985"/>
                  <a:gd name="connsiteY8" fmla="*/ 156591 h 2115382"/>
                  <a:gd name="connsiteX9" fmla="*/ 1290208 w 1416985"/>
                  <a:gd name="connsiteY9" fmla="*/ 111823 h 2115382"/>
                  <a:gd name="connsiteX10" fmla="*/ 1416986 w 1416985"/>
                  <a:gd name="connsiteY10" fmla="*/ 216789 h 2115382"/>
                  <a:gd name="connsiteX11" fmla="*/ 1143523 w 1416985"/>
                  <a:gd name="connsiteY11" fmla="*/ 720185 h 2115382"/>
                  <a:gd name="connsiteX12" fmla="*/ 986932 w 1416985"/>
                  <a:gd name="connsiteY12" fmla="*/ 687895 h 2115382"/>
                  <a:gd name="connsiteX13" fmla="*/ 880062 w 1416985"/>
                  <a:gd name="connsiteY13" fmla="*/ 508921 h 2115382"/>
                  <a:gd name="connsiteX14" fmla="*/ 882538 w 1416985"/>
                  <a:gd name="connsiteY14" fmla="*/ 1990344 h 2115382"/>
                  <a:gd name="connsiteX15" fmla="*/ 733472 w 1416985"/>
                  <a:gd name="connsiteY15" fmla="*/ 2114550 h 2115382"/>
                  <a:gd name="connsiteX16" fmla="*/ 586787 w 1416985"/>
                  <a:gd name="connsiteY16" fmla="*/ 1990344 h 2115382"/>
                  <a:gd name="connsiteX17" fmla="*/ 586787 w 1416985"/>
                  <a:gd name="connsiteY17" fmla="*/ 1109186 h 2115382"/>
                  <a:gd name="connsiteX18" fmla="*/ 461247 w 1416985"/>
                  <a:gd name="connsiteY18" fmla="*/ 1109186 h 2115382"/>
                  <a:gd name="connsiteX19" fmla="*/ 461247 w 1416985"/>
                  <a:gd name="connsiteY19" fmla="*/ 1976723 h 2115382"/>
                  <a:gd name="connsiteX20" fmla="*/ 308371 w 1416985"/>
                  <a:gd name="connsiteY20" fmla="*/ 2115217 h 2115382"/>
                  <a:gd name="connsiteX21" fmla="*/ 169211 w 1416985"/>
                  <a:gd name="connsiteY21" fmla="*/ 1976723 h 2115382"/>
                  <a:gd name="connsiteX22" fmla="*/ 166734 w 1416985"/>
                  <a:gd name="connsiteY22" fmla="*/ 531305 h 2115382"/>
                  <a:gd name="connsiteX23" fmla="*/ 166163 w 1416985"/>
                  <a:gd name="connsiteY23" fmla="*/ 247936 h 2115382"/>
                  <a:gd name="connsiteX24" fmla="*/ 166163 w 1416985"/>
                  <a:gd name="connsiteY24" fmla="*/ 387763 h 2115382"/>
                  <a:gd name="connsiteX25" fmla="*/ 882919 w 1416985"/>
                  <a:gd name="connsiteY25" fmla="*/ 322517 h 2115382"/>
                  <a:gd name="connsiteX26" fmla="*/ 880157 w 1416985"/>
                  <a:gd name="connsiteY26" fmla="*/ 538734 h 211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985" h="2115382">
                    <a:moveTo>
                      <a:pt x="164067" y="1044035"/>
                    </a:moveTo>
                    <a:cubicBezTo>
                      <a:pt x="164067" y="1044035"/>
                      <a:pt x="50339" y="1072039"/>
                      <a:pt x="47" y="947071"/>
                    </a:cubicBezTo>
                    <a:lnTo>
                      <a:pt x="47" y="139827"/>
                    </a:lnTo>
                    <a:cubicBezTo>
                      <a:pt x="47" y="139827"/>
                      <a:pt x="-5573" y="55912"/>
                      <a:pt x="106346" y="22384"/>
                    </a:cubicBezTo>
                    <a:lnTo>
                      <a:pt x="264842" y="0"/>
                    </a:lnTo>
                    <a:lnTo>
                      <a:pt x="794718" y="0"/>
                    </a:lnTo>
                    <a:cubicBezTo>
                      <a:pt x="794718" y="0"/>
                      <a:pt x="878157" y="11144"/>
                      <a:pt x="906160" y="39148"/>
                    </a:cubicBezTo>
                    <a:lnTo>
                      <a:pt x="1085135" y="344900"/>
                    </a:lnTo>
                    <a:lnTo>
                      <a:pt x="1198863" y="156591"/>
                    </a:lnTo>
                    <a:cubicBezTo>
                      <a:pt x="1198863" y="156591"/>
                      <a:pt x="1238011" y="108109"/>
                      <a:pt x="1290208" y="111823"/>
                    </a:cubicBezTo>
                    <a:cubicBezTo>
                      <a:pt x="1290208" y="111823"/>
                      <a:pt x="1380886" y="114967"/>
                      <a:pt x="1416986" y="216789"/>
                    </a:cubicBezTo>
                    <a:lnTo>
                      <a:pt x="1143523" y="720185"/>
                    </a:lnTo>
                    <a:cubicBezTo>
                      <a:pt x="1143523" y="720185"/>
                      <a:pt x="1045320" y="753713"/>
                      <a:pt x="986932" y="687895"/>
                    </a:cubicBezTo>
                    <a:lnTo>
                      <a:pt x="880062" y="508921"/>
                    </a:lnTo>
                    <a:lnTo>
                      <a:pt x="882538" y="1990344"/>
                    </a:lnTo>
                    <a:cubicBezTo>
                      <a:pt x="882538" y="1990344"/>
                      <a:pt x="830341" y="2123313"/>
                      <a:pt x="733472" y="2114550"/>
                    </a:cubicBezTo>
                    <a:cubicBezTo>
                      <a:pt x="690609" y="2110645"/>
                      <a:pt x="627840" y="2091023"/>
                      <a:pt x="586787" y="1990344"/>
                    </a:cubicBezTo>
                    <a:lnTo>
                      <a:pt x="586787" y="1109186"/>
                    </a:lnTo>
                    <a:lnTo>
                      <a:pt x="461247" y="1109186"/>
                    </a:lnTo>
                    <a:lnTo>
                      <a:pt x="461247" y="1976723"/>
                    </a:lnTo>
                    <a:cubicBezTo>
                      <a:pt x="461247" y="1976723"/>
                      <a:pt x="424005" y="2120932"/>
                      <a:pt x="308371" y="2115217"/>
                    </a:cubicBezTo>
                    <a:cubicBezTo>
                      <a:pt x="266175" y="2113121"/>
                      <a:pt x="194071" y="2091023"/>
                      <a:pt x="169211" y="1976723"/>
                    </a:cubicBezTo>
                    <a:lnTo>
                      <a:pt x="166734" y="531305"/>
                    </a:lnTo>
                    <a:moveTo>
                      <a:pt x="166163" y="247936"/>
                    </a:moveTo>
                    <a:lnTo>
                      <a:pt x="166163" y="387763"/>
                    </a:lnTo>
                    <a:moveTo>
                      <a:pt x="882919" y="322517"/>
                    </a:moveTo>
                    <a:lnTo>
                      <a:pt x="880157" y="538734"/>
                    </a:lnTo>
                  </a:path>
                </a:pathLst>
              </a:custGeom>
              <a:solidFill>
                <a:srgbClr val="FFFFFF"/>
              </a:solidFill>
              <a:ln w="12700" cap="flat">
                <a:solidFill>
                  <a:schemeClr val="tx1"/>
                </a:solidFill>
                <a:prstDash val="solid"/>
                <a:miter/>
              </a:ln>
            </p:spPr>
            <p:txBody>
              <a:bodyPr rtlCol="0" anchor="ctr"/>
              <a:lstStyle/>
              <a:p>
                <a:endParaRPr lang="en-IN"/>
              </a:p>
            </p:txBody>
          </p:sp>
          <p:sp>
            <p:nvSpPr>
              <p:cNvPr id="43" name="Freeform: Shape 42" descr=" outline of a person putting their hand on another person’s shoulder">
                <a:extLst>
                  <a:ext uri="{FF2B5EF4-FFF2-40B4-BE49-F238E27FC236}">
                    <a16:creationId xmlns:a16="http://schemas.microsoft.com/office/drawing/2014/main" id="{F0520C82-FDE7-C948-A113-4F7F277C7EF7}"/>
                  </a:ext>
                </a:extLst>
              </p:cNvPr>
              <p:cNvSpPr/>
              <p:nvPr/>
            </p:nvSpPr>
            <p:spPr>
              <a:xfrm>
                <a:off x="10017616" y="2671381"/>
                <a:ext cx="1416985" cy="2115382"/>
              </a:xfrm>
              <a:custGeom>
                <a:avLst/>
                <a:gdLst>
                  <a:gd name="connsiteX0" fmla="*/ 164067 w 1416985"/>
                  <a:gd name="connsiteY0" fmla="*/ 1044035 h 2115382"/>
                  <a:gd name="connsiteX1" fmla="*/ 47 w 1416985"/>
                  <a:gd name="connsiteY1" fmla="*/ 947071 h 2115382"/>
                  <a:gd name="connsiteX2" fmla="*/ 47 w 1416985"/>
                  <a:gd name="connsiteY2" fmla="*/ 139827 h 2115382"/>
                  <a:gd name="connsiteX3" fmla="*/ 106346 w 1416985"/>
                  <a:gd name="connsiteY3" fmla="*/ 22384 h 2115382"/>
                  <a:gd name="connsiteX4" fmla="*/ 264842 w 1416985"/>
                  <a:gd name="connsiteY4" fmla="*/ 0 h 2115382"/>
                  <a:gd name="connsiteX5" fmla="*/ 794718 w 1416985"/>
                  <a:gd name="connsiteY5" fmla="*/ 0 h 2115382"/>
                  <a:gd name="connsiteX6" fmla="*/ 906160 w 1416985"/>
                  <a:gd name="connsiteY6" fmla="*/ 39148 h 2115382"/>
                  <a:gd name="connsiteX7" fmla="*/ 1085135 w 1416985"/>
                  <a:gd name="connsiteY7" fmla="*/ 344900 h 2115382"/>
                  <a:gd name="connsiteX8" fmla="*/ 1198863 w 1416985"/>
                  <a:gd name="connsiteY8" fmla="*/ 156591 h 2115382"/>
                  <a:gd name="connsiteX9" fmla="*/ 1290208 w 1416985"/>
                  <a:gd name="connsiteY9" fmla="*/ 111823 h 2115382"/>
                  <a:gd name="connsiteX10" fmla="*/ 1416986 w 1416985"/>
                  <a:gd name="connsiteY10" fmla="*/ 216789 h 2115382"/>
                  <a:gd name="connsiteX11" fmla="*/ 1143523 w 1416985"/>
                  <a:gd name="connsiteY11" fmla="*/ 720185 h 2115382"/>
                  <a:gd name="connsiteX12" fmla="*/ 986932 w 1416985"/>
                  <a:gd name="connsiteY12" fmla="*/ 687895 h 2115382"/>
                  <a:gd name="connsiteX13" fmla="*/ 880062 w 1416985"/>
                  <a:gd name="connsiteY13" fmla="*/ 508921 h 2115382"/>
                  <a:gd name="connsiteX14" fmla="*/ 882538 w 1416985"/>
                  <a:gd name="connsiteY14" fmla="*/ 1990344 h 2115382"/>
                  <a:gd name="connsiteX15" fmla="*/ 733472 w 1416985"/>
                  <a:gd name="connsiteY15" fmla="*/ 2114550 h 2115382"/>
                  <a:gd name="connsiteX16" fmla="*/ 586787 w 1416985"/>
                  <a:gd name="connsiteY16" fmla="*/ 1990344 h 2115382"/>
                  <a:gd name="connsiteX17" fmla="*/ 586787 w 1416985"/>
                  <a:gd name="connsiteY17" fmla="*/ 1109186 h 2115382"/>
                  <a:gd name="connsiteX18" fmla="*/ 461247 w 1416985"/>
                  <a:gd name="connsiteY18" fmla="*/ 1109186 h 2115382"/>
                  <a:gd name="connsiteX19" fmla="*/ 461247 w 1416985"/>
                  <a:gd name="connsiteY19" fmla="*/ 1976723 h 2115382"/>
                  <a:gd name="connsiteX20" fmla="*/ 308371 w 1416985"/>
                  <a:gd name="connsiteY20" fmla="*/ 2115217 h 2115382"/>
                  <a:gd name="connsiteX21" fmla="*/ 169211 w 1416985"/>
                  <a:gd name="connsiteY21" fmla="*/ 1976723 h 2115382"/>
                  <a:gd name="connsiteX22" fmla="*/ 166734 w 1416985"/>
                  <a:gd name="connsiteY22" fmla="*/ 531305 h 2115382"/>
                  <a:gd name="connsiteX23" fmla="*/ 166163 w 1416985"/>
                  <a:gd name="connsiteY23" fmla="*/ 247936 h 2115382"/>
                  <a:gd name="connsiteX24" fmla="*/ 166163 w 1416985"/>
                  <a:gd name="connsiteY24" fmla="*/ 387763 h 2115382"/>
                  <a:gd name="connsiteX25" fmla="*/ 882919 w 1416985"/>
                  <a:gd name="connsiteY25" fmla="*/ 322517 h 2115382"/>
                  <a:gd name="connsiteX26" fmla="*/ 880157 w 1416985"/>
                  <a:gd name="connsiteY26" fmla="*/ 538734 h 211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6985" h="2115382">
                    <a:moveTo>
                      <a:pt x="164067" y="1044035"/>
                    </a:moveTo>
                    <a:cubicBezTo>
                      <a:pt x="164067" y="1044035"/>
                      <a:pt x="50339" y="1072039"/>
                      <a:pt x="47" y="947071"/>
                    </a:cubicBezTo>
                    <a:lnTo>
                      <a:pt x="47" y="139827"/>
                    </a:lnTo>
                    <a:cubicBezTo>
                      <a:pt x="47" y="139827"/>
                      <a:pt x="-5573" y="55912"/>
                      <a:pt x="106346" y="22384"/>
                    </a:cubicBezTo>
                    <a:lnTo>
                      <a:pt x="264842" y="0"/>
                    </a:lnTo>
                    <a:lnTo>
                      <a:pt x="794718" y="0"/>
                    </a:lnTo>
                    <a:cubicBezTo>
                      <a:pt x="794718" y="0"/>
                      <a:pt x="878157" y="11144"/>
                      <a:pt x="906160" y="39148"/>
                    </a:cubicBezTo>
                    <a:lnTo>
                      <a:pt x="1085135" y="344900"/>
                    </a:lnTo>
                    <a:lnTo>
                      <a:pt x="1198863" y="156591"/>
                    </a:lnTo>
                    <a:cubicBezTo>
                      <a:pt x="1198863" y="156591"/>
                      <a:pt x="1238011" y="108109"/>
                      <a:pt x="1290208" y="111823"/>
                    </a:cubicBezTo>
                    <a:cubicBezTo>
                      <a:pt x="1290208" y="111823"/>
                      <a:pt x="1380886" y="114967"/>
                      <a:pt x="1416986" y="216789"/>
                    </a:cubicBezTo>
                    <a:lnTo>
                      <a:pt x="1143523" y="720185"/>
                    </a:lnTo>
                    <a:cubicBezTo>
                      <a:pt x="1143523" y="720185"/>
                      <a:pt x="1045320" y="753713"/>
                      <a:pt x="986932" y="687895"/>
                    </a:cubicBezTo>
                    <a:lnTo>
                      <a:pt x="880062" y="508921"/>
                    </a:lnTo>
                    <a:lnTo>
                      <a:pt x="882538" y="1990344"/>
                    </a:lnTo>
                    <a:cubicBezTo>
                      <a:pt x="882538" y="1990344"/>
                      <a:pt x="830341" y="2123313"/>
                      <a:pt x="733472" y="2114550"/>
                    </a:cubicBezTo>
                    <a:cubicBezTo>
                      <a:pt x="690609" y="2110645"/>
                      <a:pt x="627840" y="2091023"/>
                      <a:pt x="586787" y="1990344"/>
                    </a:cubicBezTo>
                    <a:lnTo>
                      <a:pt x="586787" y="1109186"/>
                    </a:lnTo>
                    <a:lnTo>
                      <a:pt x="461247" y="1109186"/>
                    </a:lnTo>
                    <a:lnTo>
                      <a:pt x="461247" y="1976723"/>
                    </a:lnTo>
                    <a:cubicBezTo>
                      <a:pt x="461247" y="1976723"/>
                      <a:pt x="424005" y="2120932"/>
                      <a:pt x="308371" y="2115217"/>
                    </a:cubicBezTo>
                    <a:cubicBezTo>
                      <a:pt x="266175" y="2113121"/>
                      <a:pt x="194071" y="2091023"/>
                      <a:pt x="169211" y="1976723"/>
                    </a:cubicBezTo>
                    <a:lnTo>
                      <a:pt x="166734" y="531305"/>
                    </a:lnTo>
                    <a:moveTo>
                      <a:pt x="166163" y="247936"/>
                    </a:moveTo>
                    <a:lnTo>
                      <a:pt x="166163" y="387763"/>
                    </a:lnTo>
                    <a:moveTo>
                      <a:pt x="882919" y="322517"/>
                    </a:moveTo>
                    <a:lnTo>
                      <a:pt x="880157" y="538734"/>
                    </a:lnTo>
                  </a:path>
                </a:pathLst>
              </a:custGeom>
              <a:noFill/>
              <a:ln w="12700" cap="rnd">
                <a:solidFill>
                  <a:schemeClr val="tx1"/>
                </a:solidFill>
                <a:prstDash val="solid"/>
                <a:miter/>
              </a:ln>
            </p:spPr>
            <p:txBody>
              <a:bodyPr rtlCol="0" anchor="ctr"/>
              <a:lstStyle/>
              <a:p>
                <a:endParaRPr lang="en-IN"/>
              </a:p>
            </p:txBody>
          </p:sp>
        </p:grpSp>
      </p:grpSp>
      <p:grpSp>
        <p:nvGrpSpPr>
          <p:cNvPr id="48" name="Group 47" descr="Thumbs up">
            <a:extLst>
              <a:ext uri="{FF2B5EF4-FFF2-40B4-BE49-F238E27FC236}">
                <a16:creationId xmlns:a16="http://schemas.microsoft.com/office/drawing/2014/main" id="{475AC763-1F8B-913C-1478-06190D5727C5}"/>
              </a:ext>
            </a:extLst>
          </p:cNvPr>
          <p:cNvGrpSpPr/>
          <p:nvPr/>
        </p:nvGrpSpPr>
        <p:grpSpPr>
          <a:xfrm>
            <a:off x="9459505" y="2193003"/>
            <a:ext cx="2011680" cy="3732341"/>
            <a:chOff x="9459505" y="2193003"/>
            <a:chExt cx="2011680" cy="3732341"/>
          </a:xfrm>
        </p:grpSpPr>
        <p:sp>
          <p:nvSpPr>
            <p:cNvPr id="8" name="Rectangle 7">
              <a:extLst>
                <a:ext uri="{FF2B5EF4-FFF2-40B4-BE49-F238E27FC236}">
                  <a16:creationId xmlns:a16="http://schemas.microsoft.com/office/drawing/2014/main" id="{E5D39EBD-93E4-B732-3A1C-55F4B89806F6}"/>
                </a:ext>
              </a:extLst>
            </p:cNvPr>
            <p:cNvSpPr/>
            <p:nvPr/>
          </p:nvSpPr>
          <p:spPr>
            <a:xfrm>
              <a:off x="9459505" y="3429000"/>
              <a:ext cx="2011680" cy="24963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algn="ctr" fontAlgn="ctr">
                <a:spcAft>
                  <a:spcPts val="600"/>
                </a:spcAft>
              </a:pPr>
              <a:r>
                <a:rPr lang="en-GB" b="1">
                  <a:solidFill>
                    <a:schemeClr val="bg1"/>
                  </a:solidFill>
                  <a:latin typeface="Arial" panose="020B0604020202020204" pitchFamily="34" charset="0"/>
                </a:rPr>
                <a:t>Intentional</a:t>
              </a:r>
              <a:endParaRPr lang="en-US" b="1">
                <a:solidFill>
                  <a:schemeClr val="bg1"/>
                </a:solidFill>
                <a:latin typeface="Arial" panose="020B0604020202020204" pitchFamily="34" charset="0"/>
              </a:endParaRPr>
            </a:p>
            <a:p>
              <a:pPr algn="ctr" fontAlgn="ctr">
                <a:spcAft>
                  <a:spcPts val="600"/>
                </a:spcAft>
              </a:pPr>
              <a:r>
                <a:rPr lang="en-GB">
                  <a:solidFill>
                    <a:schemeClr val="bg1"/>
                  </a:solidFill>
                  <a:latin typeface="Arial" panose="020B0604020202020204" pitchFamily="34" charset="0"/>
                </a:rPr>
                <a:t>Done on </a:t>
              </a:r>
              <a:br>
                <a:rPr lang="en-GB">
                  <a:solidFill>
                    <a:schemeClr val="bg1"/>
                  </a:solidFill>
                  <a:latin typeface="Arial" panose="020B0604020202020204" pitchFamily="34" charset="0"/>
                </a:rPr>
              </a:br>
              <a:r>
                <a:rPr lang="en-GB">
                  <a:solidFill>
                    <a:schemeClr val="bg1"/>
                  </a:solidFill>
                  <a:latin typeface="Arial" panose="020B0604020202020204" pitchFamily="34" charset="0"/>
                </a:rPr>
                <a:t>purpose </a:t>
              </a:r>
              <a:br>
                <a:rPr lang="en-GB">
                  <a:solidFill>
                    <a:schemeClr val="bg1"/>
                  </a:solidFill>
                  <a:latin typeface="Arial" panose="020B0604020202020204" pitchFamily="34" charset="0"/>
                </a:rPr>
              </a:br>
              <a:r>
                <a:rPr lang="en-GB">
                  <a:solidFill>
                    <a:schemeClr val="bg1"/>
                  </a:solidFill>
                  <a:latin typeface="Arial" panose="020B0604020202020204" pitchFamily="34" charset="0"/>
                </a:rPr>
                <a:t>– deliberate.</a:t>
              </a:r>
              <a:endParaRPr lang="en-US">
                <a:solidFill>
                  <a:schemeClr val="bg1"/>
                </a:solidFill>
                <a:latin typeface="Arial" panose="020B0604020202020204" pitchFamily="34" charset="0"/>
              </a:endParaRPr>
            </a:p>
          </p:txBody>
        </p:sp>
        <p:sp>
          <p:nvSpPr>
            <p:cNvPr id="47" name="Freeform: Shape 48" descr="Thumbs up &#10;">
              <a:extLst>
                <a:ext uri="{FF2B5EF4-FFF2-40B4-BE49-F238E27FC236}">
                  <a16:creationId xmlns:a16="http://schemas.microsoft.com/office/drawing/2014/main" id="{7F54DA30-8AEA-BB1F-586E-93EDC2878DD8}"/>
                </a:ext>
              </a:extLst>
            </p:cNvPr>
            <p:cNvSpPr/>
            <p:nvPr/>
          </p:nvSpPr>
          <p:spPr>
            <a:xfrm>
              <a:off x="10055161" y="2193003"/>
              <a:ext cx="863258" cy="853244"/>
            </a:xfrm>
            <a:custGeom>
              <a:avLst/>
              <a:gdLst>
                <a:gd name="connsiteX0" fmla="*/ 236732 w 447432"/>
                <a:gd name="connsiteY0" fmla="*/ 132 h 442242"/>
                <a:gd name="connsiteX1" fmla="*/ 290182 w 447432"/>
                <a:gd name="connsiteY1" fmla="*/ 69933 h 442242"/>
                <a:gd name="connsiteX2" fmla="*/ 283186 w 447432"/>
                <a:gd name="connsiteY2" fmla="*/ 153456 h 442242"/>
                <a:gd name="connsiteX3" fmla="*/ 284781 w 447432"/>
                <a:gd name="connsiteY3" fmla="*/ 155573 h 442242"/>
                <a:gd name="connsiteX4" fmla="*/ 400378 w 447432"/>
                <a:gd name="connsiteY4" fmla="*/ 155573 h 442242"/>
                <a:gd name="connsiteX5" fmla="*/ 439648 w 447432"/>
                <a:gd name="connsiteY5" fmla="*/ 197574 h 442242"/>
                <a:gd name="connsiteX6" fmla="*/ 428397 w 447432"/>
                <a:gd name="connsiteY6" fmla="*/ 233517 h 442242"/>
                <a:gd name="connsiteX7" fmla="*/ 428699 w 447432"/>
                <a:gd name="connsiteY7" fmla="*/ 237073 h 442242"/>
                <a:gd name="connsiteX8" fmla="*/ 446884 w 447432"/>
                <a:gd name="connsiteY8" fmla="*/ 277219 h 442242"/>
                <a:gd name="connsiteX9" fmla="*/ 418626 w 447432"/>
                <a:gd name="connsiteY9" fmla="*/ 305915 h 442242"/>
                <a:gd name="connsiteX10" fmla="*/ 417511 w 447432"/>
                <a:gd name="connsiteY10" fmla="*/ 311045 h 442242"/>
                <a:gd name="connsiteX11" fmla="*/ 421661 w 447432"/>
                <a:gd name="connsiteY11" fmla="*/ 347593 h 442242"/>
                <a:gd name="connsiteX12" fmla="*/ 398074 w 447432"/>
                <a:gd name="connsiteY12" fmla="*/ 368343 h 442242"/>
                <a:gd name="connsiteX13" fmla="*/ 395050 w 447432"/>
                <a:gd name="connsiteY13" fmla="*/ 373286 h 442242"/>
                <a:gd name="connsiteX14" fmla="*/ 385113 w 447432"/>
                <a:gd name="connsiteY14" fmla="*/ 418509 h 442242"/>
                <a:gd name="connsiteX15" fmla="*/ 345291 w 447432"/>
                <a:gd name="connsiteY15" fmla="*/ 434870 h 442242"/>
                <a:gd name="connsiteX16" fmla="*/ 169100 w 447432"/>
                <a:gd name="connsiteY16" fmla="*/ 434870 h 442242"/>
                <a:gd name="connsiteX17" fmla="*/ 129278 w 447432"/>
                <a:gd name="connsiteY17" fmla="*/ 411419 h 442242"/>
                <a:gd name="connsiteX18" fmla="*/ 129278 w 447432"/>
                <a:gd name="connsiteY18" fmla="*/ 429333 h 442242"/>
                <a:gd name="connsiteX19" fmla="*/ 116369 w 447432"/>
                <a:gd name="connsiteY19" fmla="*/ 442242 h 442242"/>
                <a:gd name="connsiteX20" fmla="*/ 12909 w 447432"/>
                <a:gd name="connsiteY20" fmla="*/ 442242 h 442242"/>
                <a:gd name="connsiteX21" fmla="*/ 0 w 447432"/>
                <a:gd name="connsiteY21" fmla="*/ 429333 h 442242"/>
                <a:gd name="connsiteX22" fmla="*/ 0 w 447432"/>
                <a:gd name="connsiteY22" fmla="*/ 198231 h 442242"/>
                <a:gd name="connsiteX23" fmla="*/ 12909 w 447432"/>
                <a:gd name="connsiteY23" fmla="*/ 185322 h 442242"/>
                <a:gd name="connsiteX24" fmla="*/ 116369 w 447432"/>
                <a:gd name="connsiteY24" fmla="*/ 185322 h 442242"/>
                <a:gd name="connsiteX25" fmla="*/ 129278 w 447432"/>
                <a:gd name="connsiteY25" fmla="*/ 198231 h 442242"/>
                <a:gd name="connsiteX26" fmla="*/ 129278 w 447432"/>
                <a:gd name="connsiteY26" fmla="*/ 204133 h 442242"/>
                <a:gd name="connsiteX27" fmla="*/ 190372 w 447432"/>
                <a:gd name="connsiteY27" fmla="*/ 128316 h 442242"/>
                <a:gd name="connsiteX28" fmla="*/ 195825 w 447432"/>
                <a:gd name="connsiteY28" fmla="*/ 49767 h 442242"/>
                <a:gd name="connsiteX29" fmla="*/ 236732 w 447432"/>
                <a:gd name="connsiteY29" fmla="*/ 132 h 4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7432" h="442242">
                  <a:moveTo>
                    <a:pt x="236732" y="132"/>
                  </a:moveTo>
                  <a:cubicBezTo>
                    <a:pt x="260193" y="2312"/>
                    <a:pt x="283102" y="30132"/>
                    <a:pt x="290182" y="69933"/>
                  </a:cubicBezTo>
                  <a:cubicBezTo>
                    <a:pt x="296376" y="104687"/>
                    <a:pt x="285938" y="144019"/>
                    <a:pt x="283186" y="153456"/>
                  </a:cubicBezTo>
                  <a:cubicBezTo>
                    <a:pt x="282883" y="154520"/>
                    <a:pt x="283676" y="155573"/>
                    <a:pt x="284781" y="155573"/>
                  </a:cubicBezTo>
                  <a:lnTo>
                    <a:pt x="400378" y="155573"/>
                  </a:lnTo>
                  <a:cubicBezTo>
                    <a:pt x="417281" y="155573"/>
                    <a:pt x="439106" y="168659"/>
                    <a:pt x="439648" y="197574"/>
                  </a:cubicBezTo>
                  <a:cubicBezTo>
                    <a:pt x="440055" y="218940"/>
                    <a:pt x="432411" y="229472"/>
                    <a:pt x="428397" y="233517"/>
                  </a:cubicBezTo>
                  <a:cubicBezTo>
                    <a:pt x="427344" y="234571"/>
                    <a:pt x="427500" y="236187"/>
                    <a:pt x="428699" y="237073"/>
                  </a:cubicBezTo>
                  <a:cubicBezTo>
                    <a:pt x="444549" y="248814"/>
                    <a:pt x="449168" y="263799"/>
                    <a:pt x="446884" y="277219"/>
                  </a:cubicBezTo>
                  <a:cubicBezTo>
                    <a:pt x="444017" y="294132"/>
                    <a:pt x="425665" y="302766"/>
                    <a:pt x="418626" y="305915"/>
                  </a:cubicBezTo>
                  <a:cubicBezTo>
                    <a:pt x="416635" y="306811"/>
                    <a:pt x="416478" y="309116"/>
                    <a:pt x="417511" y="311045"/>
                  </a:cubicBezTo>
                  <a:cubicBezTo>
                    <a:pt x="421692" y="318834"/>
                    <a:pt x="427344" y="335101"/>
                    <a:pt x="421661" y="347593"/>
                  </a:cubicBezTo>
                  <a:cubicBezTo>
                    <a:pt x="415978" y="360085"/>
                    <a:pt x="404341" y="366195"/>
                    <a:pt x="398074" y="368343"/>
                  </a:cubicBezTo>
                  <a:cubicBezTo>
                    <a:pt x="396009" y="369052"/>
                    <a:pt x="394560" y="371159"/>
                    <a:pt x="395050" y="373286"/>
                  </a:cubicBezTo>
                  <a:cubicBezTo>
                    <a:pt x="398199" y="386873"/>
                    <a:pt x="395478" y="407602"/>
                    <a:pt x="385113" y="418509"/>
                  </a:cubicBezTo>
                  <a:cubicBezTo>
                    <a:pt x="371568" y="432763"/>
                    <a:pt x="345291" y="434870"/>
                    <a:pt x="345291" y="434870"/>
                  </a:cubicBezTo>
                  <a:lnTo>
                    <a:pt x="169100" y="434870"/>
                  </a:lnTo>
                  <a:cubicBezTo>
                    <a:pt x="142917" y="434870"/>
                    <a:pt x="129278" y="411419"/>
                    <a:pt x="129278" y="411419"/>
                  </a:cubicBezTo>
                  <a:lnTo>
                    <a:pt x="129278" y="429333"/>
                  </a:lnTo>
                  <a:cubicBezTo>
                    <a:pt x="129278" y="436462"/>
                    <a:pt x="123499" y="442242"/>
                    <a:pt x="116369" y="442242"/>
                  </a:cubicBezTo>
                  <a:lnTo>
                    <a:pt x="12909" y="442242"/>
                  </a:lnTo>
                  <a:cubicBezTo>
                    <a:pt x="5780" y="442242"/>
                    <a:pt x="0" y="436462"/>
                    <a:pt x="0" y="429333"/>
                  </a:cubicBezTo>
                  <a:lnTo>
                    <a:pt x="0" y="198231"/>
                  </a:lnTo>
                  <a:cubicBezTo>
                    <a:pt x="0" y="191102"/>
                    <a:pt x="5780" y="185322"/>
                    <a:pt x="12909" y="185322"/>
                  </a:cubicBezTo>
                  <a:lnTo>
                    <a:pt x="116369" y="185322"/>
                  </a:lnTo>
                  <a:cubicBezTo>
                    <a:pt x="123499" y="185322"/>
                    <a:pt x="129278" y="191102"/>
                    <a:pt x="129278" y="198231"/>
                  </a:cubicBezTo>
                  <a:lnTo>
                    <a:pt x="129278" y="204133"/>
                  </a:lnTo>
                  <a:cubicBezTo>
                    <a:pt x="159277" y="188315"/>
                    <a:pt x="182103" y="151068"/>
                    <a:pt x="190372" y="128316"/>
                  </a:cubicBezTo>
                  <a:cubicBezTo>
                    <a:pt x="196920" y="110318"/>
                    <a:pt x="196378" y="76492"/>
                    <a:pt x="195825" y="49767"/>
                  </a:cubicBezTo>
                  <a:cubicBezTo>
                    <a:pt x="195273" y="23041"/>
                    <a:pt x="213270" y="-2047"/>
                    <a:pt x="236732" y="132"/>
                  </a:cubicBezTo>
                  <a:close/>
                </a:path>
              </a:pathLst>
            </a:custGeom>
            <a:solidFill>
              <a:schemeClr val="bg1"/>
            </a:solidFill>
            <a:ln w="12700" cap="flat">
              <a:solidFill>
                <a:schemeClr val="accent1"/>
              </a:solidFill>
              <a:prstDash val="solid"/>
              <a:miter/>
            </a:ln>
          </p:spPr>
          <p:txBody>
            <a:bodyPr rtlCol="0" anchor="ctr"/>
            <a:lstStyle/>
            <a:p>
              <a:endParaRPr lang="en-IN" dirty="0"/>
            </a:p>
          </p:txBody>
        </p:sp>
      </p:grpSp>
    </p:spTree>
    <p:extLst>
      <p:ext uri="{BB962C8B-B14F-4D97-AF65-F5344CB8AC3E}">
        <p14:creationId xmlns:p14="http://schemas.microsoft.com/office/powerpoint/2010/main" val="228475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A3E1-1F49-2175-4BA8-8DD7CC456CCA}"/>
              </a:ext>
            </a:extLst>
          </p:cNvPr>
          <p:cNvSpPr>
            <a:spLocks noGrp="1"/>
          </p:cNvSpPr>
          <p:nvPr>
            <p:ph type="title"/>
          </p:nvPr>
        </p:nvSpPr>
        <p:spPr/>
        <p:txBody>
          <a:bodyPr/>
          <a:lstStyle/>
          <a:p>
            <a:r>
              <a:rPr lang="en-US" sz="3600"/>
              <a:t>Word bank</a:t>
            </a:r>
          </a:p>
        </p:txBody>
      </p:sp>
      <p:grpSp>
        <p:nvGrpSpPr>
          <p:cNvPr id="15" name="Group 14" descr="a circular arrow">
            <a:extLst>
              <a:ext uri="{FF2B5EF4-FFF2-40B4-BE49-F238E27FC236}">
                <a16:creationId xmlns:a16="http://schemas.microsoft.com/office/drawing/2014/main" id="{B03C8D52-F028-99B3-670E-C42EBC9422DB}"/>
              </a:ext>
            </a:extLst>
          </p:cNvPr>
          <p:cNvGrpSpPr/>
          <p:nvPr/>
        </p:nvGrpSpPr>
        <p:grpSpPr>
          <a:xfrm>
            <a:off x="7277589" y="2041654"/>
            <a:ext cx="2011680" cy="3883689"/>
            <a:chOff x="7277588" y="2041654"/>
            <a:chExt cx="2011680" cy="3883689"/>
          </a:xfrm>
        </p:grpSpPr>
        <p:sp>
          <p:nvSpPr>
            <p:cNvPr id="7" name="Rectangle 6">
              <a:extLst>
                <a:ext uri="{FF2B5EF4-FFF2-40B4-BE49-F238E27FC236}">
                  <a16:creationId xmlns:a16="http://schemas.microsoft.com/office/drawing/2014/main" id="{6E94704C-CBBE-291F-A842-76B1DBB35361}"/>
                </a:ext>
              </a:extLst>
            </p:cNvPr>
            <p:cNvSpPr/>
            <p:nvPr/>
          </p:nvSpPr>
          <p:spPr>
            <a:xfrm>
              <a:off x="7277588" y="3428999"/>
              <a:ext cx="2011680" cy="249634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algn="ctr" fontAlgn="ctr">
                <a:spcAft>
                  <a:spcPts val="600"/>
                </a:spcAft>
              </a:pPr>
              <a:r>
                <a:rPr lang="en-GB" b="1">
                  <a:solidFill>
                    <a:schemeClr val="tx1"/>
                  </a:solidFill>
                  <a:latin typeface="Arial" panose="020B0604020202020204" pitchFamily="34" charset="0"/>
                </a:rPr>
                <a:t>Repetitive</a:t>
              </a:r>
              <a:endParaRPr lang="en-US" b="1">
                <a:solidFill>
                  <a:schemeClr val="tx1"/>
                </a:solidFill>
                <a:latin typeface="Arial" panose="020B0604020202020204" pitchFamily="34" charset="0"/>
              </a:endParaRPr>
            </a:p>
            <a:p>
              <a:pPr algn="ctr" fontAlgn="ctr">
                <a:spcAft>
                  <a:spcPts val="600"/>
                </a:spcAft>
              </a:pPr>
              <a:r>
                <a:rPr lang="en-GB">
                  <a:solidFill>
                    <a:schemeClr val="tx1"/>
                  </a:solidFill>
                  <a:latin typeface="Arial" panose="020B0604020202020204" pitchFamily="34" charset="0"/>
                </a:rPr>
                <a:t>Saying or doing the same thing many times.</a:t>
              </a:r>
              <a:endParaRPr lang="en-US">
                <a:solidFill>
                  <a:schemeClr val="tx1"/>
                </a:solidFill>
                <a:latin typeface="Arial" panose="020B0604020202020204" pitchFamily="34" charset="0"/>
              </a:endParaRPr>
            </a:p>
          </p:txBody>
        </p:sp>
        <p:sp>
          <p:nvSpPr>
            <p:cNvPr id="9" name="Freeform: Shape 8" descr="a circular arrow">
              <a:extLst>
                <a:ext uri="{FF2B5EF4-FFF2-40B4-BE49-F238E27FC236}">
                  <a16:creationId xmlns:a16="http://schemas.microsoft.com/office/drawing/2014/main" id="{AC75F0C3-5816-B82E-90DA-FFFDA44D331B}"/>
                </a:ext>
              </a:extLst>
            </p:cNvPr>
            <p:cNvSpPr>
              <a:spLocks noChangeAspect="1"/>
            </p:cNvSpPr>
            <p:nvPr/>
          </p:nvSpPr>
          <p:spPr>
            <a:xfrm rot="13440000">
              <a:off x="7659196" y="2041654"/>
              <a:ext cx="1137253" cy="1014017"/>
            </a:xfrm>
            <a:custGeom>
              <a:avLst/>
              <a:gdLst>
                <a:gd name="connsiteX0" fmla="*/ 1034084 w 1368723"/>
                <a:gd name="connsiteY0" fmla="*/ 1049144 h 1220404"/>
                <a:gd name="connsiteX1" fmla="*/ 171260 w 1368723"/>
                <a:gd name="connsiteY1" fmla="*/ 1034084 h 1220404"/>
                <a:gd name="connsiteX2" fmla="*/ 186320 w 1368723"/>
                <a:gd name="connsiteY2" fmla="*/ 171259 h 1220404"/>
                <a:gd name="connsiteX3" fmla="*/ 1049145 w 1368723"/>
                <a:gd name="connsiteY3" fmla="*/ 186320 h 1220404"/>
                <a:gd name="connsiteX4" fmla="*/ 1081781 w 1368723"/>
                <a:gd name="connsiteY4" fmla="*/ 227727 h 1220404"/>
                <a:gd name="connsiteX5" fmla="*/ 945609 w 1368723"/>
                <a:gd name="connsiteY5" fmla="*/ 429611 h 1220404"/>
                <a:gd name="connsiteX6" fmla="*/ 933359 w 1368723"/>
                <a:gd name="connsiteY6" fmla="*/ 405313 h 1220404"/>
                <a:gd name="connsiteX7" fmla="*/ 885393 w 1368723"/>
                <a:gd name="connsiteY7" fmla="*/ 344453 h 1220404"/>
                <a:gd name="connsiteX8" fmla="*/ 344454 w 1368723"/>
                <a:gd name="connsiteY8" fmla="*/ 335011 h 1220404"/>
                <a:gd name="connsiteX9" fmla="*/ 335012 w 1368723"/>
                <a:gd name="connsiteY9" fmla="*/ 875950 h 1220404"/>
                <a:gd name="connsiteX10" fmla="*/ 875951 w 1368723"/>
                <a:gd name="connsiteY10" fmla="*/ 885392 h 1220404"/>
                <a:gd name="connsiteX11" fmla="*/ 984427 w 1368723"/>
                <a:gd name="connsiteY11" fmla="*/ 689812 h 1220404"/>
                <a:gd name="connsiteX12" fmla="*/ 984578 w 1368723"/>
                <a:gd name="connsiteY12" fmla="*/ 688480 h 1220404"/>
                <a:gd name="connsiteX13" fmla="*/ 837177 w 1368723"/>
                <a:gd name="connsiteY13" fmla="*/ 688480 h 1220404"/>
                <a:gd name="connsiteX14" fmla="*/ 1121242 w 1368723"/>
                <a:gd name="connsiteY14" fmla="*/ 267336 h 1220404"/>
                <a:gd name="connsiteX15" fmla="*/ 1368723 w 1368723"/>
                <a:gd name="connsiteY15" fmla="*/ 688480 h 1220404"/>
                <a:gd name="connsiteX16" fmla="*/ 1212636 w 1368723"/>
                <a:gd name="connsiteY16" fmla="*/ 688480 h 1220404"/>
                <a:gd name="connsiteX17" fmla="*/ 1207109 w 1368723"/>
                <a:gd name="connsiteY17" fmla="*/ 737184 h 1220404"/>
                <a:gd name="connsiteX18" fmla="*/ 1034084 w 1368723"/>
                <a:gd name="connsiteY18" fmla="*/ 1049144 h 122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8723" h="1220404">
                  <a:moveTo>
                    <a:pt x="1034084" y="1049144"/>
                  </a:moveTo>
                  <a:cubicBezTo>
                    <a:pt x="791663" y="1283248"/>
                    <a:pt x="405363" y="1276505"/>
                    <a:pt x="171260" y="1034084"/>
                  </a:cubicBezTo>
                  <a:cubicBezTo>
                    <a:pt x="-62844" y="791663"/>
                    <a:pt x="-56101" y="405363"/>
                    <a:pt x="186320" y="171259"/>
                  </a:cubicBezTo>
                  <a:cubicBezTo>
                    <a:pt x="428742" y="-62844"/>
                    <a:pt x="815042" y="-56101"/>
                    <a:pt x="1049145" y="186320"/>
                  </a:cubicBezTo>
                  <a:lnTo>
                    <a:pt x="1081781" y="227727"/>
                  </a:lnTo>
                  <a:lnTo>
                    <a:pt x="945609" y="429611"/>
                  </a:lnTo>
                  <a:lnTo>
                    <a:pt x="933359" y="405313"/>
                  </a:lnTo>
                  <a:cubicBezTo>
                    <a:pt x="919725" y="383859"/>
                    <a:pt x="903739" y="363451"/>
                    <a:pt x="885393" y="344453"/>
                  </a:cubicBezTo>
                  <a:cubicBezTo>
                    <a:pt x="738624" y="192470"/>
                    <a:pt x="496437" y="188242"/>
                    <a:pt x="344454" y="335011"/>
                  </a:cubicBezTo>
                  <a:cubicBezTo>
                    <a:pt x="192470" y="481780"/>
                    <a:pt x="188243" y="723967"/>
                    <a:pt x="335012" y="875950"/>
                  </a:cubicBezTo>
                  <a:cubicBezTo>
                    <a:pt x="481781" y="1027934"/>
                    <a:pt x="723967" y="1032161"/>
                    <a:pt x="875951" y="885392"/>
                  </a:cubicBezTo>
                  <a:cubicBezTo>
                    <a:pt x="932945" y="830354"/>
                    <a:pt x="969160" y="761898"/>
                    <a:pt x="984427" y="689812"/>
                  </a:cubicBezTo>
                  <a:lnTo>
                    <a:pt x="984578" y="688480"/>
                  </a:lnTo>
                  <a:lnTo>
                    <a:pt x="837177" y="688480"/>
                  </a:lnTo>
                  <a:lnTo>
                    <a:pt x="1121242" y="267336"/>
                  </a:lnTo>
                  <a:lnTo>
                    <a:pt x="1368723" y="688480"/>
                  </a:lnTo>
                  <a:lnTo>
                    <a:pt x="1212636" y="688480"/>
                  </a:lnTo>
                  <a:lnTo>
                    <a:pt x="1207109" y="737184"/>
                  </a:lnTo>
                  <a:cubicBezTo>
                    <a:pt x="1182758" y="852164"/>
                    <a:pt x="1124992" y="961356"/>
                    <a:pt x="1034084" y="1049144"/>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descr="outline of weights">
            <a:extLst>
              <a:ext uri="{FF2B5EF4-FFF2-40B4-BE49-F238E27FC236}">
                <a16:creationId xmlns:a16="http://schemas.microsoft.com/office/drawing/2014/main" id="{3514FB88-32B4-2435-BD9A-34A4A311A502}"/>
              </a:ext>
            </a:extLst>
          </p:cNvPr>
          <p:cNvGrpSpPr/>
          <p:nvPr/>
        </p:nvGrpSpPr>
        <p:grpSpPr>
          <a:xfrm>
            <a:off x="731838" y="2199491"/>
            <a:ext cx="2011680" cy="3725853"/>
            <a:chOff x="731838" y="2199491"/>
            <a:chExt cx="2011680" cy="3725853"/>
          </a:xfrm>
        </p:grpSpPr>
        <p:sp>
          <p:nvSpPr>
            <p:cNvPr id="3" name="Rectangle 2">
              <a:extLst>
                <a:ext uri="{FF2B5EF4-FFF2-40B4-BE49-F238E27FC236}">
                  <a16:creationId xmlns:a16="http://schemas.microsoft.com/office/drawing/2014/main" id="{85CA522B-8B54-935D-C6CD-E4614CF04C07}"/>
                </a:ext>
              </a:extLst>
            </p:cNvPr>
            <p:cNvSpPr/>
            <p:nvPr/>
          </p:nvSpPr>
          <p:spPr>
            <a:xfrm>
              <a:off x="731838" y="3429000"/>
              <a:ext cx="2011680" cy="24963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algn="ctr" fontAlgn="ctr">
                <a:spcAft>
                  <a:spcPts val="600"/>
                </a:spcAft>
              </a:pPr>
              <a:r>
                <a:rPr lang="en-GB" b="1">
                  <a:solidFill>
                    <a:schemeClr val="bg1"/>
                  </a:solidFill>
                  <a:latin typeface="Arial" panose="020B0604020202020204" pitchFamily="34" charset="0"/>
                </a:rPr>
                <a:t>Power</a:t>
              </a:r>
              <a:endParaRPr lang="en-US" b="1">
                <a:solidFill>
                  <a:schemeClr val="bg1"/>
                </a:solidFill>
                <a:latin typeface="Arial" panose="020B0604020202020204" pitchFamily="34" charset="0"/>
              </a:endParaRPr>
            </a:p>
            <a:p>
              <a:pPr algn="ctr" fontAlgn="ctr">
                <a:spcAft>
                  <a:spcPts val="600"/>
                </a:spcAft>
              </a:pPr>
              <a:r>
                <a:rPr lang="en-GB">
                  <a:solidFill>
                    <a:schemeClr val="bg1"/>
                  </a:solidFill>
                  <a:latin typeface="Arial" panose="020B0604020202020204" pitchFamily="34" charset="0"/>
                </a:rPr>
                <a:t>The ability to influence how someone feels </a:t>
              </a:r>
              <a:br>
                <a:rPr lang="en-GB">
                  <a:solidFill>
                    <a:schemeClr val="bg1"/>
                  </a:solidFill>
                  <a:latin typeface="Arial" panose="020B0604020202020204" pitchFamily="34" charset="0"/>
                </a:rPr>
              </a:br>
              <a:r>
                <a:rPr lang="en-GB">
                  <a:solidFill>
                    <a:schemeClr val="bg1"/>
                  </a:solidFill>
                  <a:latin typeface="Arial" panose="020B0604020202020204" pitchFamily="34" charset="0"/>
                </a:rPr>
                <a:t>or behaves.</a:t>
              </a:r>
              <a:endParaRPr lang="en-US">
                <a:solidFill>
                  <a:schemeClr val="bg1"/>
                </a:solidFill>
                <a:latin typeface="Arial" panose="020B0604020202020204" pitchFamily="34" charset="0"/>
              </a:endParaRPr>
            </a:p>
          </p:txBody>
        </p:sp>
        <p:grpSp>
          <p:nvGrpSpPr>
            <p:cNvPr id="10" name="Group 9">
              <a:extLst>
                <a:ext uri="{FF2B5EF4-FFF2-40B4-BE49-F238E27FC236}">
                  <a16:creationId xmlns:a16="http://schemas.microsoft.com/office/drawing/2014/main" id="{41B8ECE8-A2C3-D7C4-538A-12F8C63BF096}"/>
                </a:ext>
              </a:extLst>
            </p:cNvPr>
            <p:cNvGrpSpPr/>
            <p:nvPr/>
          </p:nvGrpSpPr>
          <p:grpSpPr>
            <a:xfrm>
              <a:off x="1044832" y="2199491"/>
              <a:ext cx="1385692" cy="698345"/>
              <a:chOff x="1019755" y="2189199"/>
              <a:chExt cx="1385692" cy="698345"/>
            </a:xfrm>
          </p:grpSpPr>
          <p:sp>
            <p:nvSpPr>
              <p:cNvPr id="12" name="Rectangle: Rounded Corners 11" descr="outline of weights">
                <a:extLst>
                  <a:ext uri="{FF2B5EF4-FFF2-40B4-BE49-F238E27FC236}">
                    <a16:creationId xmlns:a16="http://schemas.microsoft.com/office/drawing/2014/main" id="{BCE3D066-7787-D6AA-BAA2-59274C2DFEA2}"/>
                  </a:ext>
                </a:extLst>
              </p:cNvPr>
              <p:cNvSpPr/>
              <p:nvPr/>
            </p:nvSpPr>
            <p:spPr>
              <a:xfrm>
                <a:off x="1121263" y="2315953"/>
                <a:ext cx="166918" cy="444836"/>
              </a:xfrm>
              <a:prstGeom prst="roundRect">
                <a:avLst>
                  <a:gd name="adj" fmla="val 50000"/>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Rounded Corners 13" descr="outline of weights">
                <a:extLst>
                  <a:ext uri="{FF2B5EF4-FFF2-40B4-BE49-F238E27FC236}">
                    <a16:creationId xmlns:a16="http://schemas.microsoft.com/office/drawing/2014/main" id="{365C083C-384F-1742-4B9D-1C76BD549466}"/>
                  </a:ext>
                </a:extLst>
              </p:cNvPr>
              <p:cNvSpPr/>
              <p:nvPr/>
            </p:nvSpPr>
            <p:spPr>
              <a:xfrm>
                <a:off x="1288181" y="2189199"/>
                <a:ext cx="166918" cy="698345"/>
              </a:xfrm>
              <a:prstGeom prst="roundRect">
                <a:avLst>
                  <a:gd name="adj" fmla="val 50000"/>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Rounded Corners 16" descr="outline of weights">
                <a:extLst>
                  <a:ext uri="{FF2B5EF4-FFF2-40B4-BE49-F238E27FC236}">
                    <a16:creationId xmlns:a16="http://schemas.microsoft.com/office/drawing/2014/main" id="{17D6A6AA-9E37-4E84-465B-C0D9215EC426}"/>
                  </a:ext>
                </a:extLst>
              </p:cNvPr>
              <p:cNvSpPr/>
              <p:nvPr/>
            </p:nvSpPr>
            <p:spPr>
              <a:xfrm flipH="1">
                <a:off x="2136644" y="2315953"/>
                <a:ext cx="166918" cy="444836"/>
              </a:xfrm>
              <a:prstGeom prst="roundRect">
                <a:avLst>
                  <a:gd name="adj" fmla="val 50000"/>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7" descr="outline of weights">
                <a:extLst>
                  <a:ext uri="{FF2B5EF4-FFF2-40B4-BE49-F238E27FC236}">
                    <a16:creationId xmlns:a16="http://schemas.microsoft.com/office/drawing/2014/main" id="{087B654C-27BE-0B9D-8E77-919FD0A06DA1}"/>
                  </a:ext>
                </a:extLst>
              </p:cNvPr>
              <p:cNvSpPr/>
              <p:nvPr/>
            </p:nvSpPr>
            <p:spPr>
              <a:xfrm flipH="1">
                <a:off x="1969726" y="2189199"/>
                <a:ext cx="166918" cy="698345"/>
              </a:xfrm>
              <a:prstGeom prst="roundRect">
                <a:avLst>
                  <a:gd name="adj" fmla="val 50000"/>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2" name="Group 21">
                <a:extLst>
                  <a:ext uri="{FF2B5EF4-FFF2-40B4-BE49-F238E27FC236}">
                    <a16:creationId xmlns:a16="http://schemas.microsoft.com/office/drawing/2014/main" id="{8017C922-1FD0-9EBD-07C4-E26900104F8A}"/>
                  </a:ext>
                </a:extLst>
              </p:cNvPr>
              <p:cNvGrpSpPr/>
              <p:nvPr/>
            </p:nvGrpSpPr>
            <p:grpSpPr>
              <a:xfrm>
                <a:off x="1455100" y="2492453"/>
                <a:ext cx="512064" cy="91837"/>
                <a:chOff x="5372100" y="2895600"/>
                <a:chExt cx="881495" cy="137160"/>
              </a:xfrm>
              <a:noFill/>
            </p:grpSpPr>
            <p:cxnSp>
              <p:nvCxnSpPr>
                <p:cNvPr id="25" name="Straight Connector 24">
                  <a:extLst>
                    <a:ext uri="{FF2B5EF4-FFF2-40B4-BE49-F238E27FC236}">
                      <a16:creationId xmlns:a16="http://schemas.microsoft.com/office/drawing/2014/main" id="{B367F17C-E4D5-867D-AF31-1185B131AF20}"/>
                    </a:ext>
                  </a:extLst>
                </p:cNvPr>
                <p:cNvCxnSpPr/>
                <p:nvPr/>
              </p:nvCxnSpPr>
              <p:spPr>
                <a:xfrm>
                  <a:off x="5372100" y="2895600"/>
                  <a:ext cx="881495"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descr="outline of weights">
                  <a:extLst>
                    <a:ext uri="{FF2B5EF4-FFF2-40B4-BE49-F238E27FC236}">
                      <a16:creationId xmlns:a16="http://schemas.microsoft.com/office/drawing/2014/main" id="{92A95681-7908-6715-5ED9-7AE2DEF338C6}"/>
                    </a:ext>
                  </a:extLst>
                </p:cNvPr>
                <p:cNvCxnSpPr/>
                <p:nvPr/>
              </p:nvCxnSpPr>
              <p:spPr>
                <a:xfrm>
                  <a:off x="5372100" y="3032760"/>
                  <a:ext cx="881495"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descr="outline of weights">
                <a:extLst>
                  <a:ext uri="{FF2B5EF4-FFF2-40B4-BE49-F238E27FC236}">
                    <a16:creationId xmlns:a16="http://schemas.microsoft.com/office/drawing/2014/main" id="{2F6CA419-340B-F37D-D362-F1AC2C69A923}"/>
                  </a:ext>
                </a:extLst>
              </p:cNvPr>
              <p:cNvCxnSpPr>
                <a:cxnSpLocks/>
              </p:cNvCxnSpPr>
              <p:nvPr/>
            </p:nvCxnSpPr>
            <p:spPr>
              <a:xfrm>
                <a:off x="2304863" y="2538371"/>
                <a:ext cx="100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9461C5-E093-5B83-39DC-323E96D70CEA}"/>
                  </a:ext>
                </a:extLst>
              </p:cNvPr>
              <p:cNvCxnSpPr>
                <a:cxnSpLocks/>
              </p:cNvCxnSpPr>
              <p:nvPr/>
            </p:nvCxnSpPr>
            <p:spPr>
              <a:xfrm>
                <a:off x="1019755" y="2538371"/>
                <a:ext cx="1005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descr="outline of a head with swirls in the brain">
            <a:extLst>
              <a:ext uri="{FF2B5EF4-FFF2-40B4-BE49-F238E27FC236}">
                <a16:creationId xmlns:a16="http://schemas.microsoft.com/office/drawing/2014/main" id="{CB54AF7E-F674-8D5B-831F-9B1F12DF98F5}"/>
              </a:ext>
            </a:extLst>
          </p:cNvPr>
          <p:cNvGrpSpPr/>
          <p:nvPr/>
        </p:nvGrpSpPr>
        <p:grpSpPr>
          <a:xfrm>
            <a:off x="5095672" y="2000023"/>
            <a:ext cx="2011680" cy="3925321"/>
            <a:chOff x="5095672" y="2000023"/>
            <a:chExt cx="2011680" cy="3925321"/>
          </a:xfrm>
        </p:grpSpPr>
        <p:sp>
          <p:nvSpPr>
            <p:cNvPr id="6" name="Rectangle 5">
              <a:extLst>
                <a:ext uri="{FF2B5EF4-FFF2-40B4-BE49-F238E27FC236}">
                  <a16:creationId xmlns:a16="http://schemas.microsoft.com/office/drawing/2014/main" id="{6C76170A-A117-6528-19C3-2B16CEF2B560}"/>
                </a:ext>
              </a:extLst>
            </p:cNvPr>
            <p:cNvSpPr/>
            <p:nvPr/>
          </p:nvSpPr>
          <p:spPr>
            <a:xfrm>
              <a:off x="5095672" y="3429000"/>
              <a:ext cx="2011680" cy="24963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182880" rIns="91440" bIns="45720" rtlCol="0" anchor="t"/>
            <a:lstStyle/>
            <a:p>
              <a:pPr algn="ctr" fontAlgn="ctr">
                <a:spcAft>
                  <a:spcPts val="600"/>
                </a:spcAft>
              </a:pPr>
              <a:r>
                <a:rPr lang="en-GB" b="1">
                  <a:solidFill>
                    <a:schemeClr val="bg1"/>
                  </a:solidFill>
                  <a:latin typeface="Arial" panose="020B0604020202020204" pitchFamily="34" charset="0"/>
                </a:rPr>
                <a:t>Psychological</a:t>
              </a:r>
              <a:endParaRPr lang="en-US" b="1">
                <a:solidFill>
                  <a:schemeClr val="bg1"/>
                </a:solidFill>
                <a:latin typeface="Arial" panose="020B0604020202020204" pitchFamily="34" charset="0"/>
              </a:endParaRPr>
            </a:p>
            <a:p>
              <a:pPr algn="ctr" fontAlgn="ctr">
                <a:spcAft>
                  <a:spcPts val="600"/>
                </a:spcAft>
              </a:pPr>
              <a:r>
                <a:rPr lang="en-GB">
                  <a:solidFill>
                    <a:schemeClr val="bg1"/>
                  </a:solidFill>
                  <a:latin typeface="Arial"/>
                  <a:cs typeface="Arial"/>
                </a:rPr>
                <a:t>To do with thoughts and feelings e.g. making someone feel happy.</a:t>
              </a:r>
              <a:endParaRPr lang="en-US">
                <a:solidFill>
                  <a:schemeClr val="bg1"/>
                </a:solidFill>
                <a:latin typeface="Arial"/>
                <a:cs typeface="Arial"/>
              </a:endParaRPr>
            </a:p>
          </p:txBody>
        </p:sp>
        <p:grpSp>
          <p:nvGrpSpPr>
            <p:cNvPr id="27" name="Group 26">
              <a:extLst>
                <a:ext uri="{FF2B5EF4-FFF2-40B4-BE49-F238E27FC236}">
                  <a16:creationId xmlns:a16="http://schemas.microsoft.com/office/drawing/2014/main" id="{33BBD309-07E2-D588-A803-748F5190A3CB}"/>
                </a:ext>
              </a:extLst>
            </p:cNvPr>
            <p:cNvGrpSpPr>
              <a:grpSpLocks noChangeAspect="1"/>
            </p:cNvGrpSpPr>
            <p:nvPr/>
          </p:nvGrpSpPr>
          <p:grpSpPr>
            <a:xfrm>
              <a:off x="5555331" y="2000023"/>
              <a:ext cx="936310" cy="1097280"/>
              <a:chOff x="3962687" y="1115901"/>
              <a:chExt cx="3877113" cy="4543663"/>
            </a:xfrm>
          </p:grpSpPr>
          <p:sp>
            <p:nvSpPr>
              <p:cNvPr id="28" name="Freeform: Shape 27" descr="outline of a head with swirls in the brain">
                <a:extLst>
                  <a:ext uri="{FF2B5EF4-FFF2-40B4-BE49-F238E27FC236}">
                    <a16:creationId xmlns:a16="http://schemas.microsoft.com/office/drawing/2014/main" id="{B8B4B54E-E574-D297-B1A8-AA6E8DF150B3}"/>
                  </a:ext>
                </a:extLst>
              </p:cNvPr>
              <p:cNvSpPr/>
              <p:nvPr/>
            </p:nvSpPr>
            <p:spPr>
              <a:xfrm>
                <a:off x="3962687" y="1115901"/>
                <a:ext cx="3877113" cy="4543663"/>
              </a:xfrm>
              <a:custGeom>
                <a:avLst/>
                <a:gdLst>
                  <a:gd name="connsiteX0" fmla="*/ 225074 w 3877113"/>
                  <a:gd name="connsiteY0" fmla="*/ 2062211 h 4543663"/>
                  <a:gd name="connsiteX1" fmla="*/ 161542 w 3877113"/>
                  <a:gd name="connsiteY1" fmla="*/ 1699689 h 4543663"/>
                  <a:gd name="connsiteX2" fmla="*/ 688465 w 3877113"/>
                  <a:gd name="connsiteY2" fmla="*/ 485156 h 4543663"/>
                  <a:gd name="connsiteX3" fmla="*/ 2355150 w 3877113"/>
                  <a:gd name="connsiteY3" fmla="*/ 36719 h 4543663"/>
                  <a:gd name="connsiteX4" fmla="*/ 3808855 w 3877113"/>
                  <a:gd name="connsiteY4" fmla="*/ 1131713 h 4543663"/>
                  <a:gd name="connsiteX5" fmla="*/ 3591399 w 3877113"/>
                  <a:gd name="connsiteY5" fmla="*/ 2799350 h 4543663"/>
                  <a:gd name="connsiteX6" fmla="*/ 3498721 w 3877113"/>
                  <a:gd name="connsiteY6" fmla="*/ 3437525 h 4543663"/>
                  <a:gd name="connsiteX7" fmla="*/ 3605401 w 3877113"/>
                  <a:gd name="connsiteY7" fmla="*/ 4503659 h 4543663"/>
                  <a:gd name="connsiteX8" fmla="*/ 3570349 w 3877113"/>
                  <a:gd name="connsiteY8" fmla="*/ 4543664 h 4543663"/>
                  <a:gd name="connsiteX9" fmla="*/ 1439035 w 3877113"/>
                  <a:gd name="connsiteY9" fmla="*/ 4543664 h 4543663"/>
                  <a:gd name="connsiteX10" fmla="*/ 1421319 w 3877113"/>
                  <a:gd name="connsiteY10" fmla="*/ 4519661 h 4543663"/>
                  <a:gd name="connsiteX11" fmla="*/ 1427319 w 3877113"/>
                  <a:gd name="connsiteY11" fmla="*/ 4191620 h 4543663"/>
                  <a:gd name="connsiteX12" fmla="*/ 1326259 w 3877113"/>
                  <a:gd name="connsiteY12" fmla="*/ 4150662 h 4543663"/>
                  <a:gd name="connsiteX13" fmla="*/ 486726 w 3877113"/>
                  <a:gd name="connsiteY13" fmla="*/ 4147519 h 4543663"/>
                  <a:gd name="connsiteX14" fmla="*/ 404525 w 3877113"/>
                  <a:gd name="connsiteY14" fmla="*/ 3796237 h 4543663"/>
                  <a:gd name="connsiteX15" fmla="*/ 331659 w 3877113"/>
                  <a:gd name="connsiteY15" fmla="*/ 3611356 h 4543663"/>
                  <a:gd name="connsiteX16" fmla="*/ 299940 w 3877113"/>
                  <a:gd name="connsiteY16" fmla="*/ 3561350 h 4543663"/>
                  <a:gd name="connsiteX17" fmla="*/ 355185 w 3877113"/>
                  <a:gd name="connsiteY17" fmla="*/ 3432668 h 4543663"/>
                  <a:gd name="connsiteX18" fmla="*/ 357281 w 3877113"/>
                  <a:gd name="connsiteY18" fmla="*/ 3408855 h 4543663"/>
                  <a:gd name="connsiteX19" fmla="*/ 289558 w 3877113"/>
                  <a:gd name="connsiteY19" fmla="*/ 3341418 h 4543663"/>
                  <a:gd name="connsiteX20" fmla="*/ 286891 w 3877113"/>
                  <a:gd name="connsiteY20" fmla="*/ 3278648 h 4543663"/>
                  <a:gd name="connsiteX21" fmla="*/ 330039 w 3877113"/>
                  <a:gd name="connsiteY21" fmla="*/ 3024807 h 4543663"/>
                  <a:gd name="connsiteX22" fmla="*/ 855 w 3877113"/>
                  <a:gd name="connsiteY22" fmla="*/ 2820781 h 4543663"/>
                  <a:gd name="connsiteX23" fmla="*/ 225074 w 3877113"/>
                  <a:gd name="connsiteY23" fmla="*/ 2062115 h 4543663"/>
                  <a:gd name="connsiteX24" fmla="*/ 225074 w 3877113"/>
                  <a:gd name="connsiteY24" fmla="*/ 2062115 h 454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77113" h="4543663">
                    <a:moveTo>
                      <a:pt x="225074" y="2062211"/>
                    </a:moveTo>
                    <a:cubicBezTo>
                      <a:pt x="225074" y="2062211"/>
                      <a:pt x="167924" y="1849041"/>
                      <a:pt x="161542" y="1699689"/>
                    </a:cubicBezTo>
                    <a:cubicBezTo>
                      <a:pt x="150303" y="1438132"/>
                      <a:pt x="374521" y="799100"/>
                      <a:pt x="688465" y="485156"/>
                    </a:cubicBezTo>
                    <a:cubicBezTo>
                      <a:pt x="1002409" y="171212"/>
                      <a:pt x="1486279" y="-101108"/>
                      <a:pt x="2355150" y="36719"/>
                    </a:cubicBezTo>
                    <a:cubicBezTo>
                      <a:pt x="3132485" y="160068"/>
                      <a:pt x="3666837" y="586026"/>
                      <a:pt x="3808855" y="1131713"/>
                    </a:cubicBezTo>
                    <a:cubicBezTo>
                      <a:pt x="3950873" y="1677305"/>
                      <a:pt x="3867910" y="2186417"/>
                      <a:pt x="3591399" y="2799350"/>
                    </a:cubicBezTo>
                    <a:cubicBezTo>
                      <a:pt x="3591399" y="2799350"/>
                      <a:pt x="3483767" y="3026426"/>
                      <a:pt x="3498721" y="3437525"/>
                    </a:cubicBezTo>
                    <a:cubicBezTo>
                      <a:pt x="3511485" y="3789569"/>
                      <a:pt x="3584637" y="4350020"/>
                      <a:pt x="3605401" y="4503659"/>
                    </a:cubicBezTo>
                    <a:cubicBezTo>
                      <a:pt x="3608259" y="4524899"/>
                      <a:pt x="3591780" y="4543664"/>
                      <a:pt x="3570349" y="4543664"/>
                    </a:cubicBezTo>
                    <a:lnTo>
                      <a:pt x="1439035" y="4543664"/>
                    </a:lnTo>
                    <a:cubicBezTo>
                      <a:pt x="1426557" y="4543664"/>
                      <a:pt x="1417604" y="4531662"/>
                      <a:pt x="1421319" y="4519661"/>
                    </a:cubicBezTo>
                    <a:cubicBezTo>
                      <a:pt x="1440464" y="4456891"/>
                      <a:pt x="1484279" y="4286012"/>
                      <a:pt x="1427319" y="4191620"/>
                    </a:cubicBezTo>
                    <a:cubicBezTo>
                      <a:pt x="1406650" y="4157330"/>
                      <a:pt x="1365216" y="4141423"/>
                      <a:pt x="1326259" y="4150662"/>
                    </a:cubicBezTo>
                    <a:cubicBezTo>
                      <a:pt x="1183956" y="4184380"/>
                      <a:pt x="719136" y="4279440"/>
                      <a:pt x="486726" y="4147519"/>
                    </a:cubicBezTo>
                    <a:cubicBezTo>
                      <a:pt x="486726" y="4147519"/>
                      <a:pt x="359662" y="4095227"/>
                      <a:pt x="404525" y="3796237"/>
                    </a:cubicBezTo>
                    <a:cubicBezTo>
                      <a:pt x="404525" y="3796237"/>
                      <a:pt x="417193" y="3656791"/>
                      <a:pt x="331659" y="3611356"/>
                    </a:cubicBezTo>
                    <a:cubicBezTo>
                      <a:pt x="313085" y="3601546"/>
                      <a:pt x="301464" y="3582305"/>
                      <a:pt x="299940" y="3561350"/>
                    </a:cubicBezTo>
                    <a:cubicBezTo>
                      <a:pt x="297273" y="3524584"/>
                      <a:pt x="303941" y="3470387"/>
                      <a:pt x="355185" y="3432668"/>
                    </a:cubicBezTo>
                    <a:cubicBezTo>
                      <a:pt x="363472" y="3426572"/>
                      <a:pt x="364615" y="3416094"/>
                      <a:pt x="357281" y="3408855"/>
                    </a:cubicBezTo>
                    <a:lnTo>
                      <a:pt x="289558" y="3341418"/>
                    </a:lnTo>
                    <a:cubicBezTo>
                      <a:pt x="277557" y="3322463"/>
                      <a:pt x="276604" y="3298555"/>
                      <a:pt x="286891" y="3278648"/>
                    </a:cubicBezTo>
                    <a:cubicBezTo>
                      <a:pt x="321276" y="3212354"/>
                      <a:pt x="370521" y="3053763"/>
                      <a:pt x="330039" y="3024807"/>
                    </a:cubicBezTo>
                    <a:cubicBezTo>
                      <a:pt x="277747" y="2987469"/>
                      <a:pt x="-17909" y="3048715"/>
                      <a:pt x="855" y="2820781"/>
                    </a:cubicBezTo>
                    <a:cubicBezTo>
                      <a:pt x="16381" y="2630853"/>
                      <a:pt x="329754" y="2286429"/>
                      <a:pt x="225074" y="2062115"/>
                    </a:cubicBezTo>
                    <a:lnTo>
                      <a:pt x="225074" y="2062115"/>
                    </a:lnTo>
                    <a:close/>
                  </a:path>
                </a:pathLst>
              </a:custGeom>
              <a:noFill/>
              <a:ln w="12700" cap="flat">
                <a:solidFill>
                  <a:schemeClr val="accent1"/>
                </a:solid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77E042CD-F06E-0599-2EF8-228D74A29DE9}"/>
                  </a:ext>
                </a:extLst>
              </p:cNvPr>
              <p:cNvSpPr/>
              <p:nvPr/>
            </p:nvSpPr>
            <p:spPr>
              <a:xfrm>
                <a:off x="4591528" y="1456189"/>
                <a:ext cx="2929466" cy="2271929"/>
              </a:xfrm>
              <a:custGeom>
                <a:avLst/>
                <a:gdLst>
                  <a:gd name="connsiteX0" fmla="*/ 504728 w 2929466"/>
                  <a:gd name="connsiteY0" fmla="*/ 436428 h 2271929"/>
                  <a:gd name="connsiteX1" fmla="*/ 1298637 w 2929466"/>
                  <a:gd name="connsiteY1" fmla="*/ 13518 h 2271929"/>
                  <a:gd name="connsiteX2" fmla="*/ 2715862 w 2929466"/>
                  <a:gd name="connsiteY2" fmla="*/ 573778 h 2271929"/>
                  <a:gd name="connsiteX3" fmla="*/ 2515551 w 2929466"/>
                  <a:gd name="connsiteY3" fmla="*/ 1293582 h 2271929"/>
                  <a:gd name="connsiteX4" fmla="*/ 1046319 w 2929466"/>
                  <a:gd name="connsiteY4" fmla="*/ 1048695 h 2271929"/>
                  <a:gd name="connsiteX5" fmla="*/ 322800 w 2929466"/>
                  <a:gd name="connsiteY5" fmla="*/ 1705348 h 2271929"/>
                  <a:gd name="connsiteX6" fmla="*/ 723517 w 2929466"/>
                  <a:gd name="connsiteY6" fmla="*/ 1994718 h 2271929"/>
                  <a:gd name="connsiteX7" fmla="*/ 979549 w 2929466"/>
                  <a:gd name="connsiteY7" fmla="*/ 1211858 h 2271929"/>
                  <a:gd name="connsiteX8" fmla="*/ 1342071 w 2929466"/>
                  <a:gd name="connsiteY8" fmla="*/ 227449 h 2271929"/>
                  <a:gd name="connsiteX9" fmla="*/ 1970149 w 2929466"/>
                  <a:gd name="connsiteY9" fmla="*/ 566253 h 2271929"/>
                  <a:gd name="connsiteX10" fmla="*/ 2301715 w 2929466"/>
                  <a:gd name="connsiteY10" fmla="*/ 1236051 h 2271929"/>
                  <a:gd name="connsiteX11" fmla="*/ 2715862 w 2929466"/>
                  <a:gd name="connsiteY11" fmla="*/ 1733257 h 2271929"/>
                  <a:gd name="connsiteX12" fmla="*/ 2867881 w 2929466"/>
                  <a:gd name="connsiteY12" fmla="*/ 1154898 h 2271929"/>
                  <a:gd name="connsiteX13" fmla="*/ 2133312 w 2929466"/>
                  <a:gd name="connsiteY13" fmla="*/ 670076 h 2271929"/>
                  <a:gd name="connsiteX14" fmla="*/ 1543429 w 2929466"/>
                  <a:gd name="connsiteY14" fmla="*/ 1067078 h 2271929"/>
                  <a:gd name="connsiteX15" fmla="*/ 1513235 w 2929466"/>
                  <a:gd name="connsiteY15" fmla="*/ 1964333 h 2271929"/>
                  <a:gd name="connsiteX16" fmla="*/ 1929287 w 2929466"/>
                  <a:gd name="connsiteY16" fmla="*/ 1682869 h 2271929"/>
                  <a:gd name="connsiteX17" fmla="*/ 1591721 w 2929466"/>
                  <a:gd name="connsiteY17" fmla="*/ 766469 h 2271929"/>
                  <a:gd name="connsiteX18" fmla="*/ 927638 w 2929466"/>
                  <a:gd name="connsiteY18" fmla="*/ 484529 h 2271929"/>
                  <a:gd name="connsiteX19" fmla="*/ 348899 w 2929466"/>
                  <a:gd name="connsiteY19" fmla="*/ 503103 h 2271929"/>
                  <a:gd name="connsiteX20" fmla="*/ 34098 w 2929466"/>
                  <a:gd name="connsiteY20" fmla="*/ 831144 h 2271929"/>
                  <a:gd name="connsiteX21" fmla="*/ 182021 w 2929466"/>
                  <a:gd name="connsiteY21" fmla="*/ 1478844 h 2271929"/>
                  <a:gd name="connsiteX22" fmla="*/ 1319211 w 2929466"/>
                  <a:gd name="connsiteY22" fmla="*/ 1634673 h 2271929"/>
                  <a:gd name="connsiteX23" fmla="*/ 2037015 w 2929466"/>
                  <a:gd name="connsiteY23" fmla="*/ 940872 h 2271929"/>
                  <a:gd name="connsiteX24" fmla="*/ 1977674 w 2929466"/>
                  <a:gd name="connsiteY24" fmla="*/ 321270 h 2271929"/>
                  <a:gd name="connsiteX25" fmla="*/ 1298732 w 2929466"/>
                  <a:gd name="connsiteY25" fmla="*/ 792472 h 2271929"/>
                  <a:gd name="connsiteX26" fmla="*/ 1131759 w 2929466"/>
                  <a:gd name="connsiteY26" fmla="*/ 1827554 h 2271929"/>
                  <a:gd name="connsiteX27" fmla="*/ 1814416 w 2929466"/>
                  <a:gd name="connsiteY27" fmla="*/ 2231985 h 2271929"/>
                  <a:gd name="connsiteX28" fmla="*/ 2197225 w 2929466"/>
                  <a:gd name="connsiteY28" fmla="*/ 1749163 h 2271929"/>
                  <a:gd name="connsiteX29" fmla="*/ 1755075 w 2929466"/>
                  <a:gd name="connsiteY29" fmla="*/ 1578951 h 2271929"/>
                  <a:gd name="connsiteX30" fmla="*/ 649508 w 2929466"/>
                  <a:gd name="connsiteY30" fmla="*/ 1282152 h 2271929"/>
                  <a:gd name="connsiteX31" fmla="*/ 441768 w 2929466"/>
                  <a:gd name="connsiteY31" fmla="*/ 885150 h 2271929"/>
                  <a:gd name="connsiteX32" fmla="*/ 504823 w 2929466"/>
                  <a:gd name="connsiteY32" fmla="*/ 436237 h 2271929"/>
                  <a:gd name="connsiteX33" fmla="*/ 504823 w 2929466"/>
                  <a:gd name="connsiteY33" fmla="*/ 436237 h 227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9466" h="2271929">
                    <a:moveTo>
                      <a:pt x="504728" y="436428"/>
                    </a:moveTo>
                    <a:cubicBezTo>
                      <a:pt x="552925" y="347369"/>
                      <a:pt x="734757" y="87717"/>
                      <a:pt x="1298637" y="13518"/>
                    </a:cubicBezTo>
                    <a:cubicBezTo>
                      <a:pt x="1862612" y="-60682"/>
                      <a:pt x="2441351" y="176776"/>
                      <a:pt x="2715862" y="573778"/>
                    </a:cubicBezTo>
                    <a:cubicBezTo>
                      <a:pt x="2990372" y="970780"/>
                      <a:pt x="2704717" y="1234146"/>
                      <a:pt x="2515551" y="1293582"/>
                    </a:cubicBezTo>
                    <a:cubicBezTo>
                      <a:pt x="2326384" y="1352923"/>
                      <a:pt x="1825465" y="1301012"/>
                      <a:pt x="1046319" y="1048695"/>
                    </a:cubicBezTo>
                    <a:cubicBezTo>
                      <a:pt x="267175" y="796377"/>
                      <a:pt x="282034" y="1497608"/>
                      <a:pt x="322800" y="1705348"/>
                    </a:cubicBezTo>
                    <a:cubicBezTo>
                      <a:pt x="363663" y="1913089"/>
                      <a:pt x="534255" y="2128258"/>
                      <a:pt x="723517" y="1994718"/>
                    </a:cubicBezTo>
                    <a:cubicBezTo>
                      <a:pt x="912779" y="1861177"/>
                      <a:pt x="970786" y="1348923"/>
                      <a:pt x="979549" y="1211858"/>
                    </a:cubicBezTo>
                    <a:cubicBezTo>
                      <a:pt x="994694" y="973638"/>
                      <a:pt x="1029460" y="331938"/>
                      <a:pt x="1342071" y="227449"/>
                    </a:cubicBezTo>
                    <a:cubicBezTo>
                      <a:pt x="1529427" y="164870"/>
                      <a:pt x="1828798" y="424902"/>
                      <a:pt x="1970149" y="566253"/>
                    </a:cubicBezTo>
                    <a:cubicBezTo>
                      <a:pt x="2192749" y="788853"/>
                      <a:pt x="2286189" y="1028597"/>
                      <a:pt x="2301715" y="1236051"/>
                    </a:cubicBezTo>
                    <a:cubicBezTo>
                      <a:pt x="2324003" y="1532850"/>
                      <a:pt x="2458115" y="1760307"/>
                      <a:pt x="2715862" y="1733257"/>
                    </a:cubicBezTo>
                    <a:cubicBezTo>
                      <a:pt x="2856832" y="1718397"/>
                      <a:pt x="3021233" y="1540756"/>
                      <a:pt x="2867881" y="1154898"/>
                    </a:cubicBezTo>
                    <a:cubicBezTo>
                      <a:pt x="2761105" y="886198"/>
                      <a:pt x="2508026" y="629309"/>
                      <a:pt x="2133312" y="670076"/>
                    </a:cubicBezTo>
                    <a:cubicBezTo>
                      <a:pt x="1758599" y="710843"/>
                      <a:pt x="1636203" y="855528"/>
                      <a:pt x="1543429" y="1067078"/>
                    </a:cubicBezTo>
                    <a:cubicBezTo>
                      <a:pt x="1450656" y="1278533"/>
                      <a:pt x="1323402" y="1774595"/>
                      <a:pt x="1513235" y="1964333"/>
                    </a:cubicBezTo>
                    <a:cubicBezTo>
                      <a:pt x="1702973" y="2154071"/>
                      <a:pt x="1914428" y="1912898"/>
                      <a:pt x="1929287" y="1682869"/>
                    </a:cubicBezTo>
                    <a:cubicBezTo>
                      <a:pt x="1944146" y="1452840"/>
                      <a:pt x="1995771" y="1081746"/>
                      <a:pt x="1591721" y="766469"/>
                    </a:cubicBezTo>
                    <a:cubicBezTo>
                      <a:pt x="1420557" y="633024"/>
                      <a:pt x="1171192" y="524343"/>
                      <a:pt x="927638" y="484529"/>
                    </a:cubicBezTo>
                    <a:cubicBezTo>
                      <a:pt x="663510" y="441285"/>
                      <a:pt x="504728" y="436332"/>
                      <a:pt x="348899" y="503103"/>
                    </a:cubicBezTo>
                    <a:cubicBezTo>
                      <a:pt x="211263" y="562062"/>
                      <a:pt x="89438" y="674648"/>
                      <a:pt x="34098" y="831144"/>
                    </a:cubicBezTo>
                    <a:cubicBezTo>
                      <a:pt x="-33816" y="1022882"/>
                      <a:pt x="-8003" y="1264341"/>
                      <a:pt x="182021" y="1478844"/>
                    </a:cubicBezTo>
                    <a:cubicBezTo>
                      <a:pt x="527017" y="1868416"/>
                      <a:pt x="1117090" y="1727446"/>
                      <a:pt x="1319211" y="1634673"/>
                    </a:cubicBezTo>
                    <a:cubicBezTo>
                      <a:pt x="1521331" y="1541899"/>
                      <a:pt x="1799557" y="1415788"/>
                      <a:pt x="2037015" y="940872"/>
                    </a:cubicBezTo>
                    <a:cubicBezTo>
                      <a:pt x="2274473" y="465955"/>
                      <a:pt x="2200273" y="328700"/>
                      <a:pt x="1977674" y="321270"/>
                    </a:cubicBezTo>
                    <a:cubicBezTo>
                      <a:pt x="1755075" y="313841"/>
                      <a:pt x="1499043" y="414044"/>
                      <a:pt x="1298732" y="792472"/>
                    </a:cubicBezTo>
                    <a:cubicBezTo>
                      <a:pt x="1098421" y="1170900"/>
                      <a:pt x="1124329" y="1604955"/>
                      <a:pt x="1131759" y="1827554"/>
                    </a:cubicBezTo>
                    <a:cubicBezTo>
                      <a:pt x="1139188" y="2050153"/>
                      <a:pt x="1301113" y="2388386"/>
                      <a:pt x="1814416" y="2231985"/>
                    </a:cubicBezTo>
                    <a:cubicBezTo>
                      <a:pt x="2286856" y="2088063"/>
                      <a:pt x="2211989" y="1808599"/>
                      <a:pt x="2197225" y="1749163"/>
                    </a:cubicBezTo>
                    <a:cubicBezTo>
                      <a:pt x="2182366" y="1689822"/>
                      <a:pt x="2129407" y="1551900"/>
                      <a:pt x="1755075" y="1578951"/>
                    </a:cubicBezTo>
                    <a:cubicBezTo>
                      <a:pt x="1380742" y="1606098"/>
                      <a:pt x="745901" y="1363782"/>
                      <a:pt x="649508" y="1282152"/>
                    </a:cubicBezTo>
                    <a:cubicBezTo>
                      <a:pt x="553020" y="1200523"/>
                      <a:pt x="462818" y="1095748"/>
                      <a:pt x="441768" y="885150"/>
                    </a:cubicBezTo>
                    <a:cubicBezTo>
                      <a:pt x="415764" y="625404"/>
                      <a:pt x="456627" y="525296"/>
                      <a:pt x="504823" y="436237"/>
                    </a:cubicBezTo>
                    <a:lnTo>
                      <a:pt x="504823" y="436237"/>
                    </a:lnTo>
                    <a:close/>
                  </a:path>
                </a:pathLst>
              </a:custGeom>
              <a:noFill/>
              <a:ln w="12700" cap="flat">
                <a:solidFill>
                  <a:schemeClr val="accent1"/>
                </a:solidFill>
                <a:prstDash val="solid"/>
                <a:miter/>
              </a:ln>
            </p:spPr>
            <p:txBody>
              <a:bodyPr rtlCol="0" anchor="ctr"/>
              <a:lstStyle/>
              <a:p>
                <a:endParaRPr lang="en-IN"/>
              </a:p>
            </p:txBody>
          </p:sp>
        </p:grpSp>
      </p:grpSp>
      <p:grpSp>
        <p:nvGrpSpPr>
          <p:cNvPr id="11" name="Group 10" descr="person kicking a ball">
            <a:extLst>
              <a:ext uri="{FF2B5EF4-FFF2-40B4-BE49-F238E27FC236}">
                <a16:creationId xmlns:a16="http://schemas.microsoft.com/office/drawing/2014/main" id="{BBBB1684-27DF-D3B2-C8F6-0089F5D45413}"/>
              </a:ext>
            </a:extLst>
          </p:cNvPr>
          <p:cNvGrpSpPr/>
          <p:nvPr/>
        </p:nvGrpSpPr>
        <p:grpSpPr>
          <a:xfrm>
            <a:off x="2913755" y="2000023"/>
            <a:ext cx="2011680" cy="3925321"/>
            <a:chOff x="2913755" y="2000023"/>
            <a:chExt cx="2011680" cy="3925321"/>
          </a:xfrm>
        </p:grpSpPr>
        <p:sp>
          <p:nvSpPr>
            <p:cNvPr id="4" name="Rectangle 3">
              <a:extLst>
                <a:ext uri="{FF2B5EF4-FFF2-40B4-BE49-F238E27FC236}">
                  <a16:creationId xmlns:a16="http://schemas.microsoft.com/office/drawing/2014/main" id="{B7D2A211-466B-79AB-C6F9-AA99CDB1A352}"/>
                </a:ext>
              </a:extLst>
            </p:cNvPr>
            <p:cNvSpPr/>
            <p:nvPr/>
          </p:nvSpPr>
          <p:spPr>
            <a:xfrm>
              <a:off x="2913755" y="3429000"/>
              <a:ext cx="2011680" cy="249634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182880" rIns="91440" bIns="45720" rtlCol="0" anchor="t"/>
            <a:lstStyle/>
            <a:p>
              <a:pPr algn="ctr" fontAlgn="ctr">
                <a:spcAft>
                  <a:spcPts val="600"/>
                </a:spcAft>
              </a:pPr>
              <a:r>
                <a:rPr lang="en-GB" b="1">
                  <a:solidFill>
                    <a:schemeClr val="tx1"/>
                  </a:solidFill>
                  <a:latin typeface="Arial" panose="020B0604020202020204" pitchFamily="34" charset="0"/>
                </a:rPr>
                <a:t>Physical</a:t>
              </a:r>
              <a:endParaRPr lang="en-US" b="1">
                <a:solidFill>
                  <a:schemeClr val="tx1"/>
                </a:solidFill>
                <a:latin typeface="Arial" panose="020B0604020202020204" pitchFamily="34" charset="0"/>
              </a:endParaRPr>
            </a:p>
            <a:p>
              <a:pPr algn="ctr" fontAlgn="ctr">
                <a:spcAft>
                  <a:spcPts val="600"/>
                </a:spcAft>
              </a:pPr>
              <a:r>
                <a:rPr lang="en-GB">
                  <a:solidFill>
                    <a:schemeClr val="tx1"/>
                  </a:solidFill>
                  <a:latin typeface="Arial"/>
                  <a:cs typeface="Arial"/>
                </a:rPr>
                <a:t>To do with </a:t>
              </a:r>
              <a:br>
                <a:rPr lang="en-GB">
                  <a:latin typeface="Arial" panose="020B0604020202020204" pitchFamily="34" charset="0"/>
                </a:rPr>
              </a:br>
              <a:r>
                <a:rPr lang="en-GB">
                  <a:solidFill>
                    <a:schemeClr val="tx1"/>
                  </a:solidFill>
                  <a:latin typeface="Arial"/>
                  <a:cs typeface="Arial"/>
                </a:rPr>
                <a:t>the body </a:t>
              </a:r>
              <a:br>
                <a:rPr lang="en-GB">
                  <a:latin typeface="Arial" panose="020B0604020202020204" pitchFamily="34" charset="0"/>
                </a:rPr>
              </a:br>
              <a:r>
                <a:rPr lang="en-GB">
                  <a:solidFill>
                    <a:schemeClr val="tx1"/>
                  </a:solidFill>
                  <a:latin typeface="Arial"/>
                  <a:cs typeface="Arial"/>
                </a:rPr>
                <a:t>e.g. kicking a ball.</a:t>
              </a:r>
              <a:endParaRPr lang="en-US">
                <a:solidFill>
                  <a:schemeClr val="tx1"/>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1EDDB639-E29C-222B-E8F6-17284DD1DF3A}"/>
                </a:ext>
              </a:extLst>
            </p:cNvPr>
            <p:cNvGrpSpPr>
              <a:grpSpLocks noChangeAspect="1"/>
            </p:cNvGrpSpPr>
            <p:nvPr/>
          </p:nvGrpSpPr>
          <p:grpSpPr>
            <a:xfrm>
              <a:off x="3282525" y="2000023"/>
              <a:ext cx="1092121" cy="1097280"/>
              <a:chOff x="5147204" y="1718204"/>
              <a:chExt cx="2938414" cy="2952296"/>
            </a:xfrm>
          </p:grpSpPr>
          <p:sp>
            <p:nvSpPr>
              <p:cNvPr id="31" name="Freeform: Shape 30">
                <a:extLst>
                  <a:ext uri="{FF2B5EF4-FFF2-40B4-BE49-F238E27FC236}">
                    <a16:creationId xmlns:a16="http://schemas.microsoft.com/office/drawing/2014/main" id="{DA1AAC44-4942-E18D-77BC-E77C05745F30}"/>
                  </a:ext>
                </a:extLst>
              </p:cNvPr>
              <p:cNvSpPr/>
              <p:nvPr/>
            </p:nvSpPr>
            <p:spPr>
              <a:xfrm>
                <a:off x="5923089" y="1718204"/>
                <a:ext cx="555159" cy="555159"/>
              </a:xfrm>
              <a:custGeom>
                <a:avLst/>
                <a:gdLst>
                  <a:gd name="connsiteX0" fmla="*/ 555159 w 555159"/>
                  <a:gd name="connsiteY0" fmla="*/ 277580 h 555159"/>
                  <a:gd name="connsiteX1" fmla="*/ 277580 w 555159"/>
                  <a:gd name="connsiteY1" fmla="*/ 555159 h 555159"/>
                  <a:gd name="connsiteX2" fmla="*/ 0 w 555159"/>
                  <a:gd name="connsiteY2" fmla="*/ 277580 h 555159"/>
                  <a:gd name="connsiteX3" fmla="*/ 277580 w 555159"/>
                  <a:gd name="connsiteY3" fmla="*/ 0 h 555159"/>
                  <a:gd name="connsiteX4" fmla="*/ 555159 w 555159"/>
                  <a:gd name="connsiteY4" fmla="*/ 277580 h 555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159" h="555159">
                    <a:moveTo>
                      <a:pt x="555159" y="277580"/>
                    </a:moveTo>
                    <a:cubicBezTo>
                      <a:pt x="555159" y="430883"/>
                      <a:pt x="430883" y="555159"/>
                      <a:pt x="277580" y="555159"/>
                    </a:cubicBezTo>
                    <a:cubicBezTo>
                      <a:pt x="124277" y="555159"/>
                      <a:pt x="0" y="430883"/>
                      <a:pt x="0" y="277580"/>
                    </a:cubicBezTo>
                    <a:cubicBezTo>
                      <a:pt x="0" y="124277"/>
                      <a:pt x="124277" y="0"/>
                      <a:pt x="277580" y="0"/>
                    </a:cubicBezTo>
                    <a:cubicBezTo>
                      <a:pt x="430883" y="0"/>
                      <a:pt x="555159" y="124277"/>
                      <a:pt x="555159" y="277580"/>
                    </a:cubicBezTo>
                    <a:close/>
                  </a:path>
                </a:pathLst>
              </a:custGeom>
              <a:noFill/>
              <a:ln w="12700" cap="rnd">
                <a:solidFill>
                  <a:schemeClr val="accent1"/>
                </a:solidFill>
                <a:prstDash val="solid"/>
                <a:round/>
              </a:ln>
            </p:spPr>
            <p:txBody>
              <a:bodyPr rtlCol="0" anchor="ctr"/>
              <a:lstStyle/>
              <a:p>
                <a:endParaRPr lang="en-IN"/>
              </a:p>
            </p:txBody>
          </p:sp>
          <p:sp>
            <p:nvSpPr>
              <p:cNvPr id="32" name="Freeform: Shape 31" descr=" person kicking a ball">
                <a:extLst>
                  <a:ext uri="{FF2B5EF4-FFF2-40B4-BE49-F238E27FC236}">
                    <a16:creationId xmlns:a16="http://schemas.microsoft.com/office/drawing/2014/main" id="{E039EB87-575C-505D-886E-70BBB7320ADE}"/>
                  </a:ext>
                </a:extLst>
              </p:cNvPr>
              <p:cNvSpPr/>
              <p:nvPr/>
            </p:nvSpPr>
            <p:spPr>
              <a:xfrm>
                <a:off x="5765571" y="2273363"/>
                <a:ext cx="658651" cy="923497"/>
              </a:xfrm>
              <a:custGeom>
                <a:avLst/>
                <a:gdLst>
                  <a:gd name="connsiteX0" fmla="*/ 455164 w 658651"/>
                  <a:gd name="connsiteY0" fmla="*/ 0 h 923497"/>
                  <a:gd name="connsiteX1" fmla="*/ 253668 w 658651"/>
                  <a:gd name="connsiteY1" fmla="*/ 127085 h 923497"/>
                  <a:gd name="connsiteX2" fmla="*/ 46737 w 658651"/>
                  <a:gd name="connsiteY2" fmla="*/ 452321 h 923497"/>
                  <a:gd name="connsiteX3" fmla="*/ 753 w 658651"/>
                  <a:gd name="connsiteY3" fmla="*/ 818526 h 923497"/>
                  <a:gd name="connsiteX4" fmla="*/ 142051 w 658651"/>
                  <a:gd name="connsiteY4" fmla="*/ 909241 h 923497"/>
                  <a:gd name="connsiteX5" fmla="*/ 598134 w 658651"/>
                  <a:gd name="connsiteY5" fmla="*/ 627481 h 923497"/>
                  <a:gd name="connsiteX6" fmla="*/ 635758 w 658651"/>
                  <a:gd name="connsiteY6" fmla="*/ 445632 h 923497"/>
                  <a:gd name="connsiteX7" fmla="*/ 635758 w 658651"/>
                  <a:gd name="connsiteY7" fmla="*/ 445632 h 923497"/>
                  <a:gd name="connsiteX8" fmla="*/ 463943 w 658651"/>
                  <a:gd name="connsiteY8" fmla="*/ 409681 h 923497"/>
                  <a:gd name="connsiteX9" fmla="*/ 224405 w 658651"/>
                  <a:gd name="connsiteY9" fmla="*/ 556413 h 9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8651" h="923497">
                    <a:moveTo>
                      <a:pt x="455164" y="0"/>
                    </a:moveTo>
                    <a:cubicBezTo>
                      <a:pt x="455164" y="0"/>
                      <a:pt x="276242" y="112871"/>
                      <a:pt x="253668" y="127085"/>
                    </a:cubicBezTo>
                    <a:cubicBezTo>
                      <a:pt x="139543" y="198988"/>
                      <a:pt x="63459" y="318548"/>
                      <a:pt x="46737" y="452321"/>
                    </a:cubicBezTo>
                    <a:lnTo>
                      <a:pt x="753" y="818526"/>
                    </a:lnTo>
                    <a:cubicBezTo>
                      <a:pt x="-8862" y="896281"/>
                      <a:pt x="75582" y="950627"/>
                      <a:pt x="142051" y="909241"/>
                    </a:cubicBezTo>
                    <a:cubicBezTo>
                      <a:pt x="281259" y="823542"/>
                      <a:pt x="476484" y="703146"/>
                      <a:pt x="598134" y="627481"/>
                    </a:cubicBezTo>
                    <a:cubicBezTo>
                      <a:pt x="660423" y="588603"/>
                      <a:pt x="677562" y="505830"/>
                      <a:pt x="635758" y="445632"/>
                    </a:cubicBezTo>
                    <a:lnTo>
                      <a:pt x="635758" y="445632"/>
                    </a:lnTo>
                    <a:cubicBezTo>
                      <a:pt x="596880" y="390033"/>
                      <a:pt x="521633" y="374565"/>
                      <a:pt x="463943" y="409681"/>
                    </a:cubicBezTo>
                    <a:lnTo>
                      <a:pt x="224405" y="556413"/>
                    </a:lnTo>
                  </a:path>
                </a:pathLst>
              </a:custGeom>
              <a:noFill/>
              <a:ln w="12700" cap="rnd">
                <a:solidFill>
                  <a:schemeClr val="accent1"/>
                </a:solidFill>
                <a:prstDash val="solid"/>
                <a:round/>
              </a:ln>
            </p:spPr>
            <p:txBody>
              <a:bodyPr rtlCol="0" anchor="ctr"/>
              <a:lstStyle/>
              <a:p>
                <a:endParaRPr lang="en-IN"/>
              </a:p>
            </p:txBody>
          </p:sp>
          <p:sp>
            <p:nvSpPr>
              <p:cNvPr id="33" name="Freeform: Shape 32" descr=" person kicking a ball">
                <a:extLst>
                  <a:ext uri="{FF2B5EF4-FFF2-40B4-BE49-F238E27FC236}">
                    <a16:creationId xmlns:a16="http://schemas.microsoft.com/office/drawing/2014/main" id="{BF85CB7B-B2F3-3780-80F9-568C5548E8F3}"/>
                  </a:ext>
                </a:extLst>
              </p:cNvPr>
              <p:cNvSpPr/>
              <p:nvPr/>
            </p:nvSpPr>
            <p:spPr>
              <a:xfrm>
                <a:off x="6403419" y="1835051"/>
                <a:ext cx="1252510" cy="2650045"/>
              </a:xfrm>
              <a:custGeom>
                <a:avLst/>
                <a:gdLst>
                  <a:gd name="connsiteX0" fmla="*/ 0 w 1252510"/>
                  <a:gd name="connsiteY0" fmla="*/ 350941 h 2650045"/>
                  <a:gd name="connsiteX1" fmla="*/ 461100 w 1252510"/>
                  <a:gd name="connsiteY1" fmla="*/ 28631 h 2650045"/>
                  <a:gd name="connsiteX2" fmla="*/ 683498 w 1252510"/>
                  <a:gd name="connsiteY2" fmla="*/ 59148 h 2650045"/>
                  <a:gd name="connsiteX3" fmla="*/ 1092761 w 1252510"/>
                  <a:gd name="connsiteY3" fmla="*/ 536969 h 2650045"/>
                  <a:gd name="connsiteX4" fmla="*/ 1081474 w 1252510"/>
                  <a:gd name="connsiteY4" fmla="*/ 691227 h 2650045"/>
                  <a:gd name="connsiteX5" fmla="*/ 1081474 w 1252510"/>
                  <a:gd name="connsiteY5" fmla="*/ 691227 h 2650045"/>
                  <a:gd name="connsiteX6" fmla="*/ 931815 w 1252510"/>
                  <a:gd name="connsiteY6" fmla="*/ 686628 h 2650045"/>
                  <a:gd name="connsiteX7" fmla="*/ 620374 w 1252510"/>
                  <a:gd name="connsiteY7" fmla="*/ 359302 h 2650045"/>
                  <a:gd name="connsiteX8" fmla="*/ 298064 w 1252510"/>
                  <a:gd name="connsiteY8" fmla="*/ 614725 h 2650045"/>
                  <a:gd name="connsiteX9" fmla="*/ 1237821 w 1252510"/>
                  <a:gd name="connsiteY9" fmla="*/ 2454108 h 2650045"/>
                  <a:gd name="connsiteX10" fmla="*/ 1184730 w 1252510"/>
                  <a:gd name="connsiteY10" fmla="*/ 2632194 h 2650045"/>
                  <a:gd name="connsiteX11" fmla="*/ 1184730 w 1252510"/>
                  <a:gd name="connsiteY11" fmla="*/ 2632194 h 2650045"/>
                  <a:gd name="connsiteX12" fmla="*/ 1002464 w 1252510"/>
                  <a:gd name="connsiteY12" fmla="*/ 2584955 h 2650045"/>
                  <a:gd name="connsiteX13" fmla="*/ 196062 w 1252510"/>
                  <a:gd name="connsiteY13" fmla="*/ 1246804 h 265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510" h="2650045">
                    <a:moveTo>
                      <a:pt x="0" y="350941"/>
                    </a:moveTo>
                    <a:lnTo>
                      <a:pt x="461100" y="28631"/>
                    </a:lnTo>
                    <a:cubicBezTo>
                      <a:pt x="532167" y="-19026"/>
                      <a:pt x="627899" y="-6067"/>
                      <a:pt x="683498" y="59148"/>
                    </a:cubicBezTo>
                    <a:lnTo>
                      <a:pt x="1092761" y="536969"/>
                    </a:lnTo>
                    <a:cubicBezTo>
                      <a:pt x="1132057" y="582536"/>
                      <a:pt x="1127040" y="651513"/>
                      <a:pt x="1081474" y="691227"/>
                    </a:cubicBezTo>
                    <a:lnTo>
                      <a:pt x="1081474" y="691227"/>
                    </a:lnTo>
                    <a:cubicBezTo>
                      <a:pt x="1037998" y="729269"/>
                      <a:pt x="972783" y="727178"/>
                      <a:pt x="931815" y="686628"/>
                    </a:cubicBezTo>
                    <a:lnTo>
                      <a:pt x="620374" y="359302"/>
                    </a:lnTo>
                    <a:lnTo>
                      <a:pt x="298064" y="614725"/>
                    </a:lnTo>
                    <a:lnTo>
                      <a:pt x="1237821" y="2454108"/>
                    </a:lnTo>
                    <a:cubicBezTo>
                      <a:pt x="1270429" y="2518069"/>
                      <a:pt x="1247018" y="2596661"/>
                      <a:pt x="1184730" y="2632194"/>
                    </a:cubicBezTo>
                    <a:lnTo>
                      <a:pt x="1184730" y="2632194"/>
                    </a:lnTo>
                    <a:cubicBezTo>
                      <a:pt x="1121188" y="2668564"/>
                      <a:pt x="1040506" y="2647662"/>
                      <a:pt x="1002464" y="2584955"/>
                    </a:cubicBezTo>
                    <a:lnTo>
                      <a:pt x="196062" y="1246804"/>
                    </a:lnTo>
                  </a:path>
                </a:pathLst>
              </a:custGeom>
              <a:noFill/>
              <a:ln w="12700" cap="rnd">
                <a:solidFill>
                  <a:schemeClr val="accent1"/>
                </a:solidFill>
                <a:prstDash val="solid"/>
                <a:round/>
              </a:ln>
            </p:spPr>
            <p:txBody>
              <a:bodyPr rtlCol="0" anchor="ctr"/>
              <a:lstStyle/>
              <a:p>
                <a:endParaRPr lang="en-IN"/>
              </a:p>
            </p:txBody>
          </p:sp>
          <p:sp>
            <p:nvSpPr>
              <p:cNvPr id="34" name="Freeform: Shape 33">
                <a:extLst>
                  <a:ext uri="{FF2B5EF4-FFF2-40B4-BE49-F238E27FC236}">
                    <a16:creationId xmlns:a16="http://schemas.microsoft.com/office/drawing/2014/main" id="{2CD1052B-2A19-83FA-7B52-BB39159451F2}"/>
                  </a:ext>
                </a:extLst>
              </p:cNvPr>
              <p:cNvSpPr/>
              <p:nvPr/>
            </p:nvSpPr>
            <p:spPr>
              <a:xfrm>
                <a:off x="6274297" y="2897553"/>
                <a:ext cx="532060" cy="999012"/>
              </a:xfrm>
              <a:custGeom>
                <a:avLst/>
                <a:gdLst>
                  <a:gd name="connsiteX0" fmla="*/ 426767 w 532060"/>
                  <a:gd name="connsiteY0" fmla="*/ 991123 h 999012"/>
                  <a:gd name="connsiteX1" fmla="*/ 426767 w 532060"/>
                  <a:gd name="connsiteY1" fmla="*/ 991123 h 999012"/>
                  <a:gd name="connsiteX2" fmla="*/ 232378 w 532060"/>
                  <a:gd name="connsiteY2" fmla="*/ 893720 h 999012"/>
                  <a:gd name="connsiteX3" fmla="*/ 7889 w 532060"/>
                  <a:gd name="connsiteY3" fmla="*/ 202279 h 999012"/>
                  <a:gd name="connsiteX4" fmla="*/ 105293 w 532060"/>
                  <a:gd name="connsiteY4" fmla="*/ 7889 h 999012"/>
                  <a:gd name="connsiteX5" fmla="*/ 105293 w 532060"/>
                  <a:gd name="connsiteY5" fmla="*/ 7889 h 999012"/>
                  <a:gd name="connsiteX6" fmla="*/ 299682 w 532060"/>
                  <a:gd name="connsiteY6" fmla="*/ 105293 h 999012"/>
                  <a:gd name="connsiteX7" fmla="*/ 524171 w 532060"/>
                  <a:gd name="connsiteY7" fmla="*/ 796734 h 999012"/>
                  <a:gd name="connsiteX8" fmla="*/ 426767 w 532060"/>
                  <a:gd name="connsiteY8" fmla="*/ 991123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060" h="999012">
                    <a:moveTo>
                      <a:pt x="426767" y="991123"/>
                    </a:moveTo>
                    <a:lnTo>
                      <a:pt x="426767" y="991123"/>
                    </a:lnTo>
                    <a:cubicBezTo>
                      <a:pt x="346085" y="1017878"/>
                      <a:pt x="259132" y="974402"/>
                      <a:pt x="232378" y="893720"/>
                    </a:cubicBezTo>
                    <a:lnTo>
                      <a:pt x="7889" y="202279"/>
                    </a:lnTo>
                    <a:cubicBezTo>
                      <a:pt x="-18865" y="121597"/>
                      <a:pt x="24611" y="34644"/>
                      <a:pt x="105293" y="7889"/>
                    </a:cubicBezTo>
                    <a:lnTo>
                      <a:pt x="105293" y="7889"/>
                    </a:lnTo>
                    <a:cubicBezTo>
                      <a:pt x="185975" y="-18865"/>
                      <a:pt x="272928" y="24611"/>
                      <a:pt x="299682" y="105293"/>
                    </a:cubicBezTo>
                    <a:lnTo>
                      <a:pt x="524171" y="796734"/>
                    </a:lnTo>
                    <a:cubicBezTo>
                      <a:pt x="550925" y="877416"/>
                      <a:pt x="507449" y="964368"/>
                      <a:pt x="426767" y="991123"/>
                    </a:cubicBezTo>
                    <a:close/>
                  </a:path>
                </a:pathLst>
              </a:custGeom>
              <a:noFill/>
              <a:ln w="12700" cap="rnd">
                <a:solidFill>
                  <a:schemeClr val="accent1"/>
                </a:solidFill>
                <a:prstDash val="solid"/>
                <a:round/>
              </a:ln>
            </p:spPr>
            <p:txBody>
              <a:bodyPr rtlCol="0" anchor="ctr"/>
              <a:lstStyle/>
              <a:p>
                <a:endParaRPr lang="en-IN"/>
              </a:p>
            </p:txBody>
          </p:sp>
          <p:sp>
            <p:nvSpPr>
              <p:cNvPr id="35" name="Freeform: Shape 34" descr=" person kicking a ball">
                <a:extLst>
                  <a:ext uri="{FF2B5EF4-FFF2-40B4-BE49-F238E27FC236}">
                    <a16:creationId xmlns:a16="http://schemas.microsoft.com/office/drawing/2014/main" id="{B2A6CB31-6266-D369-2601-6F66C72CB195}"/>
                  </a:ext>
                </a:extLst>
              </p:cNvPr>
              <p:cNvSpPr/>
              <p:nvPr/>
            </p:nvSpPr>
            <p:spPr>
              <a:xfrm>
                <a:off x="7520426" y="3427994"/>
                <a:ext cx="565192" cy="599889"/>
              </a:xfrm>
              <a:custGeom>
                <a:avLst/>
                <a:gdLst>
                  <a:gd name="connsiteX0" fmla="*/ 107019 w 565192"/>
                  <a:gd name="connsiteY0" fmla="*/ 0 h 599889"/>
                  <a:gd name="connsiteX1" fmla="*/ 565192 w 565192"/>
                  <a:gd name="connsiteY1" fmla="*/ 297227 h 599889"/>
                  <a:gd name="connsiteX2" fmla="*/ 0 w 565192"/>
                  <a:gd name="connsiteY2" fmla="*/ 599890 h 599889"/>
                </a:gdLst>
                <a:ahLst/>
                <a:cxnLst>
                  <a:cxn ang="0">
                    <a:pos x="connsiteX0" y="connsiteY0"/>
                  </a:cxn>
                  <a:cxn ang="0">
                    <a:pos x="connsiteX1" y="connsiteY1"/>
                  </a:cxn>
                  <a:cxn ang="0">
                    <a:pos x="connsiteX2" y="connsiteY2"/>
                  </a:cxn>
                </a:cxnLst>
                <a:rect l="l" t="t" r="r" b="b"/>
                <a:pathLst>
                  <a:path w="565192" h="599889">
                    <a:moveTo>
                      <a:pt x="107019" y="0"/>
                    </a:moveTo>
                    <a:cubicBezTo>
                      <a:pt x="367877" y="26755"/>
                      <a:pt x="565192" y="149659"/>
                      <a:pt x="565192" y="297227"/>
                    </a:cubicBezTo>
                    <a:cubicBezTo>
                      <a:pt x="565192" y="464444"/>
                      <a:pt x="312277" y="599890"/>
                      <a:pt x="0" y="599890"/>
                    </a:cubicBezTo>
                  </a:path>
                </a:pathLst>
              </a:custGeom>
              <a:noFill/>
              <a:ln w="12700" cap="rnd">
                <a:solidFill>
                  <a:schemeClr val="accent1"/>
                </a:solidFill>
                <a:prstDash val="solid"/>
                <a:round/>
              </a:ln>
            </p:spPr>
            <p:txBody>
              <a:bodyPr rtlCol="0" anchor="ctr"/>
              <a:lstStyle/>
              <a:p>
                <a:endParaRPr lang="en-IN"/>
              </a:p>
            </p:txBody>
          </p:sp>
          <p:sp>
            <p:nvSpPr>
              <p:cNvPr id="36" name="Freeform: Shape 35" descr=" person kicking a ball">
                <a:extLst>
                  <a:ext uri="{FF2B5EF4-FFF2-40B4-BE49-F238E27FC236}">
                    <a16:creationId xmlns:a16="http://schemas.microsoft.com/office/drawing/2014/main" id="{2E3857FF-AF72-AECD-F30E-38437D413828}"/>
                  </a:ext>
                </a:extLst>
              </p:cNvPr>
              <p:cNvSpPr/>
              <p:nvPr/>
            </p:nvSpPr>
            <p:spPr>
              <a:xfrm>
                <a:off x="5147204" y="2897499"/>
                <a:ext cx="970692" cy="501231"/>
              </a:xfrm>
              <a:custGeom>
                <a:avLst/>
                <a:gdLst>
                  <a:gd name="connsiteX0" fmla="*/ 382926 w 970692"/>
                  <a:gd name="connsiteY0" fmla="*/ 0 h 501231"/>
                  <a:gd name="connsiteX1" fmla="*/ 0 w 970692"/>
                  <a:gd name="connsiteY1" fmla="*/ 248317 h 501231"/>
                  <a:gd name="connsiteX2" fmla="*/ 472387 w 970692"/>
                  <a:gd name="connsiteY2" fmla="*/ 501232 h 501231"/>
                  <a:gd name="connsiteX3" fmla="*/ 970693 w 970692"/>
                  <a:gd name="connsiteY3" fmla="*/ 500396 h 501231"/>
                </a:gdLst>
                <a:ahLst/>
                <a:cxnLst>
                  <a:cxn ang="0">
                    <a:pos x="connsiteX0" y="connsiteY0"/>
                  </a:cxn>
                  <a:cxn ang="0">
                    <a:pos x="connsiteX1" y="connsiteY1"/>
                  </a:cxn>
                  <a:cxn ang="0">
                    <a:pos x="connsiteX2" y="connsiteY2"/>
                  </a:cxn>
                  <a:cxn ang="0">
                    <a:pos x="connsiteX3" y="connsiteY3"/>
                  </a:cxn>
                </a:cxnLst>
                <a:rect l="l" t="t" r="r" b="b"/>
                <a:pathLst>
                  <a:path w="970692" h="501231">
                    <a:moveTo>
                      <a:pt x="382926" y="0"/>
                    </a:moveTo>
                    <a:cubicBezTo>
                      <a:pt x="164708" y="22574"/>
                      <a:pt x="0" y="124995"/>
                      <a:pt x="0" y="248317"/>
                    </a:cubicBezTo>
                    <a:cubicBezTo>
                      <a:pt x="0" y="387943"/>
                      <a:pt x="211529" y="501232"/>
                      <a:pt x="472387" y="501232"/>
                    </a:cubicBezTo>
                    <a:lnTo>
                      <a:pt x="970693" y="500396"/>
                    </a:lnTo>
                  </a:path>
                </a:pathLst>
              </a:custGeom>
              <a:noFill/>
              <a:ln w="12700" cap="rnd">
                <a:solidFill>
                  <a:schemeClr val="accent1"/>
                </a:solidFill>
                <a:prstDash val="solid"/>
                <a:round/>
              </a:ln>
            </p:spPr>
            <p:txBody>
              <a:bodyPr rtlCol="0" anchor="ctr"/>
              <a:lstStyle/>
              <a:p>
                <a:endParaRPr lang="en-IN"/>
              </a:p>
            </p:txBody>
          </p:sp>
          <p:sp>
            <p:nvSpPr>
              <p:cNvPr id="37" name="Oval 36">
                <a:extLst>
                  <a:ext uri="{FF2B5EF4-FFF2-40B4-BE49-F238E27FC236}">
                    <a16:creationId xmlns:a16="http://schemas.microsoft.com/office/drawing/2014/main" id="{F6B4D6FD-354D-CBB1-B554-DC9598999DF6}"/>
                  </a:ext>
                </a:extLst>
              </p:cNvPr>
              <p:cNvSpPr/>
              <p:nvPr/>
            </p:nvSpPr>
            <p:spPr>
              <a:xfrm>
                <a:off x="5930727" y="4048027"/>
                <a:ext cx="622473" cy="622473"/>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16" name="Group 15" descr="Text bubbles">
            <a:extLst>
              <a:ext uri="{FF2B5EF4-FFF2-40B4-BE49-F238E27FC236}">
                <a16:creationId xmlns:a16="http://schemas.microsoft.com/office/drawing/2014/main" id="{A9195A81-30D0-9E2D-CD9C-0D3AF7BECEA7}"/>
              </a:ext>
            </a:extLst>
          </p:cNvPr>
          <p:cNvGrpSpPr/>
          <p:nvPr/>
        </p:nvGrpSpPr>
        <p:grpSpPr>
          <a:xfrm>
            <a:off x="9459505" y="2049077"/>
            <a:ext cx="2011680" cy="3876266"/>
            <a:chOff x="9459505" y="2049078"/>
            <a:chExt cx="2011680" cy="3876266"/>
          </a:xfrm>
        </p:grpSpPr>
        <p:sp>
          <p:nvSpPr>
            <p:cNvPr id="8" name="Rectangle 7">
              <a:extLst>
                <a:ext uri="{FF2B5EF4-FFF2-40B4-BE49-F238E27FC236}">
                  <a16:creationId xmlns:a16="http://schemas.microsoft.com/office/drawing/2014/main" id="{E5D39EBD-93E4-B732-3A1C-55F4B89806F6}"/>
                </a:ext>
              </a:extLst>
            </p:cNvPr>
            <p:cNvSpPr/>
            <p:nvPr/>
          </p:nvSpPr>
          <p:spPr>
            <a:xfrm>
              <a:off x="9459505" y="3429000"/>
              <a:ext cx="2011680" cy="24963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182880" rIns="91440" bIns="45720" rtlCol="0" anchor="t"/>
            <a:lstStyle/>
            <a:p>
              <a:pPr algn="ctr" fontAlgn="ctr">
                <a:spcAft>
                  <a:spcPts val="600"/>
                </a:spcAft>
              </a:pPr>
              <a:r>
                <a:rPr lang="en-GB" b="1">
                  <a:solidFill>
                    <a:schemeClr val="bg1"/>
                  </a:solidFill>
                  <a:latin typeface="Arial" panose="020B0604020202020204" pitchFamily="34" charset="0"/>
                </a:rPr>
                <a:t>Verbal</a:t>
              </a:r>
              <a:endParaRPr lang="en-US" b="1">
                <a:solidFill>
                  <a:schemeClr val="bg1"/>
                </a:solidFill>
                <a:latin typeface="Arial" panose="020B0604020202020204" pitchFamily="34" charset="0"/>
              </a:endParaRPr>
            </a:p>
            <a:p>
              <a:pPr algn="ctr" fontAlgn="ctr">
                <a:spcAft>
                  <a:spcPts val="600"/>
                </a:spcAft>
              </a:pPr>
              <a:r>
                <a:rPr lang="en-GB">
                  <a:solidFill>
                    <a:schemeClr val="bg1"/>
                  </a:solidFill>
                  <a:latin typeface="Arial"/>
                  <a:cs typeface="Arial"/>
                </a:rPr>
                <a:t>To do with words e.g. saying kind things </a:t>
              </a:r>
              <a:br>
                <a:rPr lang="en-GB">
                  <a:latin typeface="Arial" panose="020B0604020202020204" pitchFamily="34" charset="0"/>
                </a:rPr>
              </a:br>
              <a:r>
                <a:rPr lang="en-GB">
                  <a:solidFill>
                    <a:schemeClr val="bg1"/>
                  </a:solidFill>
                  <a:latin typeface="Arial"/>
                  <a:cs typeface="Arial"/>
                </a:rPr>
                <a:t>to someone.</a:t>
              </a:r>
              <a:endParaRPr lang="en-US">
                <a:solidFill>
                  <a:schemeClr val="bg1"/>
                </a:solidFill>
                <a:latin typeface="Arial"/>
                <a:cs typeface="Arial"/>
              </a:endParaRPr>
            </a:p>
          </p:txBody>
        </p:sp>
        <p:grpSp>
          <p:nvGrpSpPr>
            <p:cNvPr id="38" name="Group 37">
              <a:extLst>
                <a:ext uri="{FF2B5EF4-FFF2-40B4-BE49-F238E27FC236}">
                  <a16:creationId xmlns:a16="http://schemas.microsoft.com/office/drawing/2014/main" id="{5A3BBFA8-498D-49A8-8685-BF45248D9B4E}"/>
                </a:ext>
              </a:extLst>
            </p:cNvPr>
            <p:cNvGrpSpPr>
              <a:grpSpLocks noChangeAspect="1"/>
            </p:cNvGrpSpPr>
            <p:nvPr/>
          </p:nvGrpSpPr>
          <p:grpSpPr>
            <a:xfrm>
              <a:off x="9801367" y="2049078"/>
              <a:ext cx="1327956" cy="999170"/>
              <a:chOff x="5733468" y="3161718"/>
              <a:chExt cx="2234216" cy="1681051"/>
            </a:xfrm>
          </p:grpSpPr>
          <p:sp>
            <p:nvSpPr>
              <p:cNvPr id="39" name="Freeform: Shape 38" descr="text bubbles.">
                <a:extLst>
                  <a:ext uri="{FF2B5EF4-FFF2-40B4-BE49-F238E27FC236}">
                    <a16:creationId xmlns:a16="http://schemas.microsoft.com/office/drawing/2014/main" id="{CC72F92D-B58B-5C32-3ED8-5C39434CE831}"/>
                  </a:ext>
                </a:extLst>
              </p:cNvPr>
              <p:cNvSpPr/>
              <p:nvPr/>
            </p:nvSpPr>
            <p:spPr>
              <a:xfrm>
                <a:off x="5733468" y="3656935"/>
                <a:ext cx="1343721" cy="1185834"/>
              </a:xfrm>
              <a:custGeom>
                <a:avLst/>
                <a:gdLst>
                  <a:gd name="connsiteX0" fmla="*/ 168245 w 1343721"/>
                  <a:gd name="connsiteY0" fmla="*/ 932207 h 1185834"/>
                  <a:gd name="connsiteX1" fmla="*/ 388000 w 1343721"/>
                  <a:gd name="connsiteY1" fmla="*/ 934167 h 1185834"/>
                  <a:gd name="connsiteX2" fmla="*/ 391919 w 1343721"/>
                  <a:gd name="connsiteY2" fmla="*/ 1185835 h 1185834"/>
                  <a:gd name="connsiteX3" fmla="*/ 662063 w 1343721"/>
                  <a:gd name="connsiteY3" fmla="*/ 932487 h 1185834"/>
                  <a:gd name="connsiteX4" fmla="*/ 1175477 w 1343721"/>
                  <a:gd name="connsiteY4" fmla="*/ 932487 h 1185834"/>
                  <a:gd name="connsiteX5" fmla="*/ 1294452 w 1343721"/>
                  <a:gd name="connsiteY5" fmla="*/ 883217 h 1185834"/>
                  <a:gd name="connsiteX6" fmla="*/ 1343722 w 1343721"/>
                  <a:gd name="connsiteY6" fmla="*/ 764242 h 1185834"/>
                  <a:gd name="connsiteX7" fmla="*/ 1343722 w 1343721"/>
                  <a:gd name="connsiteY7" fmla="*/ 168245 h 1185834"/>
                  <a:gd name="connsiteX8" fmla="*/ 1175477 w 1343721"/>
                  <a:gd name="connsiteY8" fmla="*/ 0 h 1185834"/>
                  <a:gd name="connsiteX9" fmla="*/ 168245 w 1343721"/>
                  <a:gd name="connsiteY9" fmla="*/ 0 h 1185834"/>
                  <a:gd name="connsiteX10" fmla="*/ 0 w 1343721"/>
                  <a:gd name="connsiteY10" fmla="*/ 168245 h 1185834"/>
                  <a:gd name="connsiteX11" fmla="*/ 0 w 1343721"/>
                  <a:gd name="connsiteY11" fmla="*/ 764242 h 1185834"/>
                  <a:gd name="connsiteX12" fmla="*/ 168245 w 1343721"/>
                  <a:gd name="connsiteY12" fmla="*/ 932487 h 118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3721" h="1185834">
                    <a:moveTo>
                      <a:pt x="168245" y="932207"/>
                    </a:moveTo>
                    <a:cubicBezTo>
                      <a:pt x="207997" y="932207"/>
                      <a:pt x="388000" y="934167"/>
                      <a:pt x="388000" y="934167"/>
                    </a:cubicBezTo>
                    <a:lnTo>
                      <a:pt x="391919" y="1185835"/>
                    </a:lnTo>
                    <a:lnTo>
                      <a:pt x="662063" y="932487"/>
                    </a:lnTo>
                    <a:cubicBezTo>
                      <a:pt x="662063" y="932487"/>
                      <a:pt x="1008351" y="932487"/>
                      <a:pt x="1175477" y="932487"/>
                    </a:cubicBezTo>
                    <a:cubicBezTo>
                      <a:pt x="1186674" y="932487"/>
                      <a:pt x="1246302" y="931367"/>
                      <a:pt x="1294452" y="883217"/>
                    </a:cubicBezTo>
                    <a:cubicBezTo>
                      <a:pt x="1324966" y="852704"/>
                      <a:pt x="1343722" y="810712"/>
                      <a:pt x="1343722" y="764242"/>
                    </a:cubicBezTo>
                    <a:lnTo>
                      <a:pt x="1343722" y="168245"/>
                    </a:lnTo>
                    <a:cubicBezTo>
                      <a:pt x="1343722" y="75304"/>
                      <a:pt x="1268418" y="0"/>
                      <a:pt x="1175477" y="0"/>
                    </a:cubicBezTo>
                    <a:lnTo>
                      <a:pt x="168245" y="0"/>
                    </a:lnTo>
                    <a:cubicBezTo>
                      <a:pt x="75304" y="0"/>
                      <a:pt x="0" y="75304"/>
                      <a:pt x="0" y="168245"/>
                    </a:cubicBezTo>
                    <a:lnTo>
                      <a:pt x="0" y="764242"/>
                    </a:lnTo>
                    <a:cubicBezTo>
                      <a:pt x="0" y="857183"/>
                      <a:pt x="75304" y="932487"/>
                      <a:pt x="168245" y="932487"/>
                    </a:cubicBezTo>
                    <a:close/>
                  </a:path>
                </a:pathLst>
              </a:custGeom>
              <a:solidFill>
                <a:srgbClr val="FFFFFF"/>
              </a:solidFill>
              <a:ln w="12700" cap="rnd">
                <a:solidFill>
                  <a:schemeClr val="tx1"/>
                </a:solidFill>
                <a:prstDash val="solid"/>
                <a:round/>
              </a:ln>
            </p:spPr>
            <p:txBody>
              <a:bodyPr rtlCol="0" anchor="ctr"/>
              <a:lstStyle/>
              <a:p>
                <a:endParaRPr lang="en-IN"/>
              </a:p>
            </p:txBody>
          </p:sp>
          <p:sp>
            <p:nvSpPr>
              <p:cNvPr id="40" name="Freeform: Shape 39" descr="text bubbles.">
                <a:extLst>
                  <a:ext uri="{FF2B5EF4-FFF2-40B4-BE49-F238E27FC236}">
                    <a16:creationId xmlns:a16="http://schemas.microsoft.com/office/drawing/2014/main" id="{466BFF4B-CCC3-7975-7F14-24403E29649A}"/>
                  </a:ext>
                </a:extLst>
              </p:cNvPr>
              <p:cNvSpPr/>
              <p:nvPr/>
            </p:nvSpPr>
            <p:spPr>
              <a:xfrm>
                <a:off x="6623963" y="3161718"/>
                <a:ext cx="1343721" cy="1186114"/>
              </a:xfrm>
              <a:custGeom>
                <a:avLst/>
                <a:gdLst>
                  <a:gd name="connsiteX0" fmla="*/ 1175477 w 1343721"/>
                  <a:gd name="connsiteY0" fmla="*/ 932487 h 1186114"/>
                  <a:gd name="connsiteX1" fmla="*/ 955722 w 1343721"/>
                  <a:gd name="connsiteY1" fmla="*/ 934447 h 1186114"/>
                  <a:gd name="connsiteX2" fmla="*/ 951803 w 1343721"/>
                  <a:gd name="connsiteY2" fmla="*/ 1186115 h 1186114"/>
                  <a:gd name="connsiteX3" fmla="*/ 681659 w 1343721"/>
                  <a:gd name="connsiteY3" fmla="*/ 932767 h 1186114"/>
                  <a:gd name="connsiteX4" fmla="*/ 168245 w 1343721"/>
                  <a:gd name="connsiteY4" fmla="*/ 932767 h 1186114"/>
                  <a:gd name="connsiteX5" fmla="*/ 49270 w 1343721"/>
                  <a:gd name="connsiteY5" fmla="*/ 883497 h 1186114"/>
                  <a:gd name="connsiteX6" fmla="*/ 0 w 1343721"/>
                  <a:gd name="connsiteY6" fmla="*/ 764522 h 1186114"/>
                  <a:gd name="connsiteX7" fmla="*/ 0 w 1343721"/>
                  <a:gd name="connsiteY7" fmla="*/ 168245 h 1186114"/>
                  <a:gd name="connsiteX8" fmla="*/ 168245 w 1343721"/>
                  <a:gd name="connsiteY8" fmla="*/ 0 h 1186114"/>
                  <a:gd name="connsiteX9" fmla="*/ 1175477 w 1343721"/>
                  <a:gd name="connsiteY9" fmla="*/ 0 h 1186114"/>
                  <a:gd name="connsiteX10" fmla="*/ 1343722 w 1343721"/>
                  <a:gd name="connsiteY10" fmla="*/ 168245 h 1186114"/>
                  <a:gd name="connsiteX11" fmla="*/ 1343722 w 1343721"/>
                  <a:gd name="connsiteY11" fmla="*/ 764242 h 1186114"/>
                  <a:gd name="connsiteX12" fmla="*/ 1175477 w 1343721"/>
                  <a:gd name="connsiteY12" fmla="*/ 932487 h 118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3721" h="1186114">
                    <a:moveTo>
                      <a:pt x="1175477" y="932487"/>
                    </a:moveTo>
                    <a:cubicBezTo>
                      <a:pt x="1135725" y="932487"/>
                      <a:pt x="955722" y="934447"/>
                      <a:pt x="955722" y="934447"/>
                    </a:cubicBezTo>
                    <a:lnTo>
                      <a:pt x="951803" y="1186115"/>
                    </a:lnTo>
                    <a:lnTo>
                      <a:pt x="681659" y="932767"/>
                    </a:lnTo>
                    <a:cubicBezTo>
                      <a:pt x="681659" y="932767"/>
                      <a:pt x="335371" y="932767"/>
                      <a:pt x="168245" y="932767"/>
                    </a:cubicBezTo>
                    <a:cubicBezTo>
                      <a:pt x="157047" y="932767"/>
                      <a:pt x="97420" y="931647"/>
                      <a:pt x="49270" y="883497"/>
                    </a:cubicBezTo>
                    <a:cubicBezTo>
                      <a:pt x="18756" y="852984"/>
                      <a:pt x="0" y="810992"/>
                      <a:pt x="0" y="764522"/>
                    </a:cubicBezTo>
                    <a:lnTo>
                      <a:pt x="0" y="168245"/>
                    </a:lnTo>
                    <a:cubicBezTo>
                      <a:pt x="0" y="75304"/>
                      <a:pt x="75304" y="0"/>
                      <a:pt x="168245" y="0"/>
                    </a:cubicBezTo>
                    <a:lnTo>
                      <a:pt x="1175477" y="0"/>
                    </a:lnTo>
                    <a:cubicBezTo>
                      <a:pt x="1268418" y="0"/>
                      <a:pt x="1343722" y="75304"/>
                      <a:pt x="1343722" y="168245"/>
                    </a:cubicBezTo>
                    <a:lnTo>
                      <a:pt x="1343722" y="764242"/>
                    </a:lnTo>
                    <a:cubicBezTo>
                      <a:pt x="1343722" y="857183"/>
                      <a:pt x="1268418" y="932487"/>
                      <a:pt x="1175477" y="932487"/>
                    </a:cubicBezTo>
                    <a:close/>
                  </a:path>
                </a:pathLst>
              </a:custGeom>
              <a:solidFill>
                <a:srgbClr val="FFFFFF"/>
              </a:solidFill>
              <a:ln w="12700" cap="rnd">
                <a:solidFill>
                  <a:schemeClr val="tx1"/>
                </a:solidFill>
                <a:prstDash val="solid"/>
                <a:round/>
              </a:ln>
            </p:spPr>
            <p:txBody>
              <a:bodyPr rtlCol="0" anchor="ctr"/>
              <a:lstStyle/>
              <a:p>
                <a:endParaRPr lang="en-IN"/>
              </a:p>
            </p:txBody>
          </p:sp>
          <p:sp>
            <p:nvSpPr>
              <p:cNvPr id="41" name="Freeform: Shape 40">
                <a:extLst>
                  <a:ext uri="{FF2B5EF4-FFF2-40B4-BE49-F238E27FC236}">
                    <a16:creationId xmlns:a16="http://schemas.microsoft.com/office/drawing/2014/main" id="{C8DBB216-E23B-0F69-13DB-43DB8EBD808A}"/>
                  </a:ext>
                </a:extLst>
              </p:cNvPr>
              <p:cNvSpPr/>
              <p:nvPr/>
            </p:nvSpPr>
            <p:spPr>
              <a:xfrm>
                <a:off x="5970859" y="3882009"/>
                <a:ext cx="439788" cy="27994"/>
              </a:xfrm>
              <a:custGeom>
                <a:avLst/>
                <a:gdLst>
                  <a:gd name="connsiteX0" fmla="*/ 0 w 439788"/>
                  <a:gd name="connsiteY0" fmla="*/ 0 h 27994"/>
                  <a:gd name="connsiteX1" fmla="*/ 439789 w 439788"/>
                  <a:gd name="connsiteY1" fmla="*/ 0 h 27994"/>
                </a:gdLst>
                <a:ahLst/>
                <a:cxnLst>
                  <a:cxn ang="0">
                    <a:pos x="connsiteX0" y="connsiteY0"/>
                  </a:cxn>
                  <a:cxn ang="0">
                    <a:pos x="connsiteX1" y="connsiteY1"/>
                  </a:cxn>
                </a:cxnLst>
                <a:rect l="l" t="t" r="r" b="b"/>
                <a:pathLst>
                  <a:path w="439788" h="27994">
                    <a:moveTo>
                      <a:pt x="0" y="0"/>
                    </a:moveTo>
                    <a:lnTo>
                      <a:pt x="439789" y="0"/>
                    </a:lnTo>
                  </a:path>
                </a:pathLst>
              </a:custGeom>
              <a:ln w="12700" cap="rnd">
                <a:solidFill>
                  <a:schemeClr val="tx1"/>
                </a:solidFill>
                <a:prstDash val="solid"/>
                <a:round/>
              </a:ln>
            </p:spPr>
            <p:txBody>
              <a:bodyPr rtlCol="0" anchor="ctr"/>
              <a:lstStyle/>
              <a:p>
                <a:endParaRPr lang="en-IN"/>
              </a:p>
            </p:txBody>
          </p:sp>
          <p:sp>
            <p:nvSpPr>
              <p:cNvPr id="42" name="Freeform: Shape 41">
                <a:extLst>
                  <a:ext uri="{FF2B5EF4-FFF2-40B4-BE49-F238E27FC236}">
                    <a16:creationId xmlns:a16="http://schemas.microsoft.com/office/drawing/2014/main" id="{03784963-9668-D335-7DB7-2A4E3E50D236}"/>
                  </a:ext>
                </a:extLst>
              </p:cNvPr>
              <p:cNvSpPr/>
              <p:nvPr/>
            </p:nvSpPr>
            <p:spPr>
              <a:xfrm>
                <a:off x="5970859" y="4124439"/>
                <a:ext cx="439788" cy="27994"/>
              </a:xfrm>
              <a:custGeom>
                <a:avLst/>
                <a:gdLst>
                  <a:gd name="connsiteX0" fmla="*/ 0 w 439788"/>
                  <a:gd name="connsiteY0" fmla="*/ 0 h 27994"/>
                  <a:gd name="connsiteX1" fmla="*/ 439789 w 439788"/>
                  <a:gd name="connsiteY1" fmla="*/ 0 h 27994"/>
                </a:gdLst>
                <a:ahLst/>
                <a:cxnLst>
                  <a:cxn ang="0">
                    <a:pos x="connsiteX0" y="connsiteY0"/>
                  </a:cxn>
                  <a:cxn ang="0">
                    <a:pos x="connsiteX1" y="connsiteY1"/>
                  </a:cxn>
                </a:cxnLst>
                <a:rect l="l" t="t" r="r" b="b"/>
                <a:pathLst>
                  <a:path w="439788" h="27994">
                    <a:moveTo>
                      <a:pt x="0" y="0"/>
                    </a:moveTo>
                    <a:lnTo>
                      <a:pt x="439789" y="0"/>
                    </a:lnTo>
                  </a:path>
                </a:pathLst>
              </a:custGeom>
              <a:ln w="12700" cap="rnd">
                <a:solidFill>
                  <a:schemeClr val="tx1"/>
                </a:solidFill>
                <a:prstDash val="solid"/>
                <a:round/>
              </a:ln>
            </p:spPr>
            <p:txBody>
              <a:bodyPr rtlCol="0" anchor="ctr"/>
              <a:lstStyle/>
              <a:p>
                <a:endParaRPr lang="en-IN"/>
              </a:p>
            </p:txBody>
          </p:sp>
          <p:sp>
            <p:nvSpPr>
              <p:cNvPr id="43" name="Freeform: Shape 42">
                <a:extLst>
                  <a:ext uri="{FF2B5EF4-FFF2-40B4-BE49-F238E27FC236}">
                    <a16:creationId xmlns:a16="http://schemas.microsoft.com/office/drawing/2014/main" id="{77F4B23B-FA90-91BE-CC30-BBD90D18708A}"/>
                  </a:ext>
                </a:extLst>
              </p:cNvPr>
              <p:cNvSpPr/>
              <p:nvPr/>
            </p:nvSpPr>
            <p:spPr>
              <a:xfrm>
                <a:off x="5970859" y="4367148"/>
                <a:ext cx="905052" cy="27994"/>
              </a:xfrm>
              <a:custGeom>
                <a:avLst/>
                <a:gdLst>
                  <a:gd name="connsiteX0" fmla="*/ 0 w 905052"/>
                  <a:gd name="connsiteY0" fmla="*/ 0 h 27994"/>
                  <a:gd name="connsiteX1" fmla="*/ 905053 w 905052"/>
                  <a:gd name="connsiteY1" fmla="*/ 0 h 27994"/>
                </a:gdLst>
                <a:ahLst/>
                <a:cxnLst>
                  <a:cxn ang="0">
                    <a:pos x="connsiteX0" y="connsiteY0"/>
                  </a:cxn>
                  <a:cxn ang="0">
                    <a:pos x="connsiteX1" y="connsiteY1"/>
                  </a:cxn>
                </a:cxnLst>
                <a:rect l="l" t="t" r="r" b="b"/>
                <a:pathLst>
                  <a:path w="905052" h="27994">
                    <a:moveTo>
                      <a:pt x="0" y="0"/>
                    </a:moveTo>
                    <a:lnTo>
                      <a:pt x="905053" y="0"/>
                    </a:lnTo>
                  </a:path>
                </a:pathLst>
              </a:custGeom>
              <a:ln w="12700" cap="rnd">
                <a:solidFill>
                  <a:schemeClr val="tx1"/>
                </a:solidFill>
                <a:prstDash val="solid"/>
                <a:round/>
              </a:ln>
            </p:spPr>
            <p:txBody>
              <a:bodyPr rtlCol="0" anchor="ctr"/>
              <a:lstStyle/>
              <a:p>
                <a:endParaRPr lang="en-IN"/>
              </a:p>
            </p:txBody>
          </p:sp>
          <p:sp>
            <p:nvSpPr>
              <p:cNvPr id="44" name="Freeform: Shape 43">
                <a:extLst>
                  <a:ext uri="{FF2B5EF4-FFF2-40B4-BE49-F238E27FC236}">
                    <a16:creationId xmlns:a16="http://schemas.microsoft.com/office/drawing/2014/main" id="{66981D1D-F17F-876F-14A9-5DB71F9962BA}"/>
                  </a:ext>
                </a:extLst>
              </p:cNvPr>
              <p:cNvSpPr/>
              <p:nvPr/>
            </p:nvSpPr>
            <p:spPr>
              <a:xfrm>
                <a:off x="6941978" y="3561475"/>
                <a:ext cx="153408" cy="153408"/>
              </a:xfrm>
              <a:custGeom>
                <a:avLst/>
                <a:gdLst>
                  <a:gd name="connsiteX0" fmla="*/ 153408 w 153408"/>
                  <a:gd name="connsiteY0" fmla="*/ 76704 h 153408"/>
                  <a:gd name="connsiteX1" fmla="*/ 76704 w 153408"/>
                  <a:gd name="connsiteY1" fmla="*/ 153408 h 153408"/>
                  <a:gd name="connsiteX2" fmla="*/ 0 w 153408"/>
                  <a:gd name="connsiteY2" fmla="*/ 76704 h 153408"/>
                  <a:gd name="connsiteX3" fmla="*/ 76704 w 153408"/>
                  <a:gd name="connsiteY3" fmla="*/ 0 h 153408"/>
                  <a:gd name="connsiteX4" fmla="*/ 153408 w 153408"/>
                  <a:gd name="connsiteY4" fmla="*/ 76704 h 15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08" h="153408">
                    <a:moveTo>
                      <a:pt x="153408" y="76704"/>
                    </a:moveTo>
                    <a:cubicBezTo>
                      <a:pt x="153408" y="119067"/>
                      <a:pt x="119067" y="153408"/>
                      <a:pt x="76704" y="153408"/>
                    </a:cubicBezTo>
                    <a:cubicBezTo>
                      <a:pt x="34342" y="153408"/>
                      <a:pt x="0" y="119067"/>
                      <a:pt x="0" y="76704"/>
                    </a:cubicBezTo>
                    <a:cubicBezTo>
                      <a:pt x="0" y="34342"/>
                      <a:pt x="34342" y="0"/>
                      <a:pt x="76704" y="0"/>
                    </a:cubicBezTo>
                    <a:cubicBezTo>
                      <a:pt x="119067" y="0"/>
                      <a:pt x="153408" y="34342"/>
                      <a:pt x="153408" y="76704"/>
                    </a:cubicBezTo>
                    <a:close/>
                  </a:path>
                </a:pathLst>
              </a:custGeom>
              <a:noFill/>
              <a:ln w="12700" cap="rnd">
                <a:solidFill>
                  <a:schemeClr val="tx1"/>
                </a:solidFill>
                <a:prstDash val="solid"/>
                <a:round/>
              </a:ln>
            </p:spPr>
            <p:txBody>
              <a:bodyPr rtlCol="0" anchor="ctr"/>
              <a:lstStyle/>
              <a:p>
                <a:endParaRPr lang="en-IN"/>
              </a:p>
            </p:txBody>
          </p:sp>
          <p:sp>
            <p:nvSpPr>
              <p:cNvPr id="45" name="Freeform: Shape 44">
                <a:extLst>
                  <a:ext uri="{FF2B5EF4-FFF2-40B4-BE49-F238E27FC236}">
                    <a16:creationId xmlns:a16="http://schemas.microsoft.com/office/drawing/2014/main" id="{C5297C86-CE0E-553D-1531-299B7974F0D7}"/>
                  </a:ext>
                </a:extLst>
              </p:cNvPr>
              <p:cNvSpPr/>
              <p:nvPr/>
            </p:nvSpPr>
            <p:spPr>
              <a:xfrm>
                <a:off x="7219120" y="3561475"/>
                <a:ext cx="153408" cy="153408"/>
              </a:xfrm>
              <a:custGeom>
                <a:avLst/>
                <a:gdLst>
                  <a:gd name="connsiteX0" fmla="*/ 153408 w 153408"/>
                  <a:gd name="connsiteY0" fmla="*/ 76704 h 153408"/>
                  <a:gd name="connsiteX1" fmla="*/ 76704 w 153408"/>
                  <a:gd name="connsiteY1" fmla="*/ 153408 h 153408"/>
                  <a:gd name="connsiteX2" fmla="*/ 0 w 153408"/>
                  <a:gd name="connsiteY2" fmla="*/ 76704 h 153408"/>
                  <a:gd name="connsiteX3" fmla="*/ 76704 w 153408"/>
                  <a:gd name="connsiteY3" fmla="*/ 0 h 153408"/>
                  <a:gd name="connsiteX4" fmla="*/ 153408 w 153408"/>
                  <a:gd name="connsiteY4" fmla="*/ 76704 h 15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08" h="153408">
                    <a:moveTo>
                      <a:pt x="153408" y="76704"/>
                    </a:moveTo>
                    <a:cubicBezTo>
                      <a:pt x="153408" y="119067"/>
                      <a:pt x="119067" y="153408"/>
                      <a:pt x="76704" y="153408"/>
                    </a:cubicBezTo>
                    <a:cubicBezTo>
                      <a:pt x="34342" y="153408"/>
                      <a:pt x="0" y="119067"/>
                      <a:pt x="0" y="76704"/>
                    </a:cubicBezTo>
                    <a:cubicBezTo>
                      <a:pt x="0" y="34342"/>
                      <a:pt x="34341" y="0"/>
                      <a:pt x="76704" y="0"/>
                    </a:cubicBezTo>
                    <a:cubicBezTo>
                      <a:pt x="119067" y="0"/>
                      <a:pt x="153408" y="34342"/>
                      <a:pt x="153408" y="76704"/>
                    </a:cubicBezTo>
                    <a:close/>
                  </a:path>
                </a:pathLst>
              </a:custGeom>
              <a:noFill/>
              <a:ln w="12700" cap="rnd">
                <a:solidFill>
                  <a:schemeClr val="tx1"/>
                </a:solidFill>
                <a:prstDash val="solid"/>
                <a:round/>
              </a:ln>
            </p:spPr>
            <p:txBody>
              <a:bodyPr rtlCol="0" anchor="ctr"/>
              <a:lstStyle/>
              <a:p>
                <a:endParaRPr lang="en-IN"/>
              </a:p>
            </p:txBody>
          </p:sp>
          <p:sp>
            <p:nvSpPr>
              <p:cNvPr id="46" name="Freeform: Shape 45">
                <a:extLst>
                  <a:ext uri="{FF2B5EF4-FFF2-40B4-BE49-F238E27FC236}">
                    <a16:creationId xmlns:a16="http://schemas.microsoft.com/office/drawing/2014/main" id="{BD2F3651-C055-9AFF-5EDC-6F5CF8F49087}"/>
                  </a:ext>
                </a:extLst>
              </p:cNvPr>
              <p:cNvSpPr/>
              <p:nvPr/>
            </p:nvSpPr>
            <p:spPr>
              <a:xfrm>
                <a:off x="7496263" y="3561475"/>
                <a:ext cx="153408" cy="153408"/>
              </a:xfrm>
              <a:custGeom>
                <a:avLst/>
                <a:gdLst>
                  <a:gd name="connsiteX0" fmla="*/ 153408 w 153408"/>
                  <a:gd name="connsiteY0" fmla="*/ 76704 h 153408"/>
                  <a:gd name="connsiteX1" fmla="*/ 76704 w 153408"/>
                  <a:gd name="connsiteY1" fmla="*/ 153408 h 153408"/>
                  <a:gd name="connsiteX2" fmla="*/ 0 w 153408"/>
                  <a:gd name="connsiteY2" fmla="*/ 76704 h 153408"/>
                  <a:gd name="connsiteX3" fmla="*/ 76704 w 153408"/>
                  <a:gd name="connsiteY3" fmla="*/ 0 h 153408"/>
                  <a:gd name="connsiteX4" fmla="*/ 153408 w 153408"/>
                  <a:gd name="connsiteY4" fmla="*/ 76704 h 15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08" h="153408">
                    <a:moveTo>
                      <a:pt x="153408" y="76704"/>
                    </a:moveTo>
                    <a:cubicBezTo>
                      <a:pt x="153408" y="119067"/>
                      <a:pt x="119067" y="153408"/>
                      <a:pt x="76704" y="153408"/>
                    </a:cubicBezTo>
                    <a:cubicBezTo>
                      <a:pt x="34342" y="153408"/>
                      <a:pt x="0" y="119067"/>
                      <a:pt x="0" y="76704"/>
                    </a:cubicBezTo>
                    <a:cubicBezTo>
                      <a:pt x="0" y="34342"/>
                      <a:pt x="34342" y="0"/>
                      <a:pt x="76704" y="0"/>
                    </a:cubicBezTo>
                    <a:cubicBezTo>
                      <a:pt x="119067" y="0"/>
                      <a:pt x="153408" y="34342"/>
                      <a:pt x="153408" y="76704"/>
                    </a:cubicBezTo>
                    <a:close/>
                  </a:path>
                </a:pathLst>
              </a:custGeom>
              <a:noFill/>
              <a:ln w="12700" cap="rnd">
                <a:solidFill>
                  <a:schemeClr val="tx1"/>
                </a:solidFill>
                <a:prstDash val="solid"/>
                <a:round/>
              </a:ln>
            </p:spPr>
            <p:txBody>
              <a:bodyPr rtlCol="0" anchor="ctr"/>
              <a:lstStyle/>
              <a:p>
                <a:endParaRPr lang="en-IN"/>
              </a:p>
            </p:txBody>
          </p:sp>
        </p:grpSp>
      </p:grpSp>
    </p:spTree>
    <p:extLst>
      <p:ext uri="{BB962C8B-B14F-4D97-AF65-F5344CB8AC3E}">
        <p14:creationId xmlns:p14="http://schemas.microsoft.com/office/powerpoint/2010/main" val="401907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9DC9-520D-4D94-4B85-9B45F423552A}"/>
              </a:ext>
            </a:extLst>
          </p:cNvPr>
          <p:cNvSpPr>
            <a:spLocks noGrp="1"/>
          </p:cNvSpPr>
          <p:nvPr>
            <p:ph type="title"/>
          </p:nvPr>
        </p:nvSpPr>
        <p:spPr>
          <a:xfrm>
            <a:off x="701748" y="932656"/>
            <a:ext cx="10789920" cy="999170"/>
          </a:xfrm>
        </p:spPr>
        <p:txBody>
          <a:bodyPr/>
          <a:lstStyle/>
          <a:p>
            <a:r>
              <a:rPr lang="en-US" sz="3200"/>
              <a:t>Anti-Bullying Week 2023 – Make a noise about bullying</a:t>
            </a:r>
          </a:p>
        </p:txBody>
      </p:sp>
      <p:sp>
        <p:nvSpPr>
          <p:cNvPr id="3" name="Content Placeholder 2">
            <a:extLst>
              <a:ext uri="{FF2B5EF4-FFF2-40B4-BE49-F238E27FC236}">
                <a16:creationId xmlns:a16="http://schemas.microsoft.com/office/drawing/2014/main" id="{03675F17-C398-7A66-A780-8CAC014B88AB}"/>
              </a:ext>
            </a:extLst>
          </p:cNvPr>
          <p:cNvSpPr>
            <a:spLocks noGrp="1"/>
          </p:cNvSpPr>
          <p:nvPr>
            <p:ph idx="1"/>
          </p:nvPr>
        </p:nvSpPr>
        <p:spPr>
          <a:xfrm>
            <a:off x="701749" y="1825390"/>
            <a:ext cx="6470016" cy="4165601"/>
          </a:xfrm>
        </p:spPr>
        <p:txBody>
          <a:bodyPr lIns="91440" tIns="45720" rIns="91440" bIns="45720" numCol="1" anchor="t">
            <a:noAutofit/>
          </a:bodyPr>
          <a:lstStyle/>
          <a:p>
            <a:pPr marL="233045" indent="-233045">
              <a:spcAft>
                <a:spcPts val="1500"/>
              </a:spcAft>
            </a:pPr>
            <a:r>
              <a:rPr lang="en-US" sz="2300" dirty="0"/>
              <a:t>People are often silent when we see bullying take place, silent about the hurt bullying causes, and silent when we hear bullying dismissed as ‘just joking about’.</a:t>
            </a:r>
            <a:endParaRPr lang="en-US" dirty="0"/>
          </a:p>
          <a:p>
            <a:pPr marL="233045" indent="-233045">
              <a:spcAft>
                <a:spcPts val="1500"/>
              </a:spcAft>
            </a:pPr>
            <a:r>
              <a:rPr lang="en-US" sz="2300" dirty="0"/>
              <a:t>This Anti-Bullying Week, let’s come together to explore what bullying means to us, how joking about can turn into something more hurtful, and what we can do to stop bullying. </a:t>
            </a:r>
            <a:endParaRPr lang="en-US" sz="2300" dirty="0">
              <a:cs typeface="Arial"/>
            </a:endParaRPr>
          </a:p>
        </p:txBody>
      </p:sp>
      <p:grpSp>
        <p:nvGrpSpPr>
          <p:cNvPr id="4" name="Group 3">
            <a:extLst>
              <a:ext uri="{FF2B5EF4-FFF2-40B4-BE49-F238E27FC236}">
                <a16:creationId xmlns:a16="http://schemas.microsoft.com/office/drawing/2014/main" id="{07066E3D-1A7E-006B-97AE-D1EFF54E986C}"/>
              </a:ext>
              <a:ext uri="{C183D7F6-B498-43B3-948B-1728B52AA6E4}">
                <adec:decorative xmlns:adec="http://schemas.microsoft.com/office/drawing/2017/decorative" val="1"/>
              </a:ext>
            </a:extLst>
          </p:cNvPr>
          <p:cNvGrpSpPr/>
          <p:nvPr/>
        </p:nvGrpSpPr>
        <p:grpSpPr>
          <a:xfrm>
            <a:off x="8494957" y="2103315"/>
            <a:ext cx="2995294" cy="4117269"/>
            <a:chOff x="8494957" y="2100934"/>
            <a:chExt cx="2995294" cy="4117269"/>
          </a:xfrm>
        </p:grpSpPr>
        <p:sp>
          <p:nvSpPr>
            <p:cNvPr id="6" name="Freeform: Shape 5">
              <a:extLst>
                <a:ext uri="{FF2B5EF4-FFF2-40B4-BE49-F238E27FC236}">
                  <a16:creationId xmlns:a16="http://schemas.microsoft.com/office/drawing/2014/main" id="{26476B0C-1DDA-C2FF-5E96-D2186FFA0ABC}"/>
                </a:ext>
              </a:extLst>
            </p:cNvPr>
            <p:cNvSpPr/>
            <p:nvPr/>
          </p:nvSpPr>
          <p:spPr>
            <a:xfrm flipH="1" flipV="1">
              <a:off x="8494957" y="2100934"/>
              <a:ext cx="2995294" cy="1438176"/>
            </a:xfrm>
            <a:custGeom>
              <a:avLst/>
              <a:gdLst>
                <a:gd name="connsiteX0" fmla="*/ 2786074 w 2995294"/>
                <a:gd name="connsiteY0" fmla="*/ 1438176 h 1438176"/>
                <a:gd name="connsiteX1" fmla="*/ 209220 w 2995294"/>
                <a:gd name="connsiteY1" fmla="*/ 1438176 h 1438176"/>
                <a:gd name="connsiteX2" fmla="*/ 0 w 2995294"/>
                <a:gd name="connsiteY2" fmla="*/ 1228956 h 1438176"/>
                <a:gd name="connsiteX3" fmla="*/ 0 w 2995294"/>
                <a:gd name="connsiteY3" fmla="*/ 392100 h 1438176"/>
                <a:gd name="connsiteX4" fmla="*/ 209220 w 2995294"/>
                <a:gd name="connsiteY4" fmla="*/ 182880 h 1438176"/>
                <a:gd name="connsiteX5" fmla="*/ 446721 w 2995294"/>
                <a:gd name="connsiteY5" fmla="*/ 182880 h 1438176"/>
                <a:gd name="connsiteX6" fmla="*/ 721041 w 2995294"/>
                <a:gd name="connsiteY6" fmla="*/ 0 h 1438176"/>
                <a:gd name="connsiteX7" fmla="*/ 627424 w 2995294"/>
                <a:gd name="connsiteY7" fmla="*/ 182880 h 1438176"/>
                <a:gd name="connsiteX8" fmla="*/ 2786074 w 2995294"/>
                <a:gd name="connsiteY8" fmla="*/ 182880 h 1438176"/>
                <a:gd name="connsiteX9" fmla="*/ 2995294 w 2995294"/>
                <a:gd name="connsiteY9" fmla="*/ 392100 h 1438176"/>
                <a:gd name="connsiteX10" fmla="*/ 2995294 w 2995294"/>
                <a:gd name="connsiteY10" fmla="*/ 1228956 h 1438176"/>
                <a:gd name="connsiteX11" fmla="*/ 2786074 w 2995294"/>
                <a:gd name="connsiteY11" fmla="*/ 1438176 h 14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5294" h="1438176">
                  <a:moveTo>
                    <a:pt x="2786074" y="1438176"/>
                  </a:moveTo>
                  <a:lnTo>
                    <a:pt x="209220" y="1438176"/>
                  </a:lnTo>
                  <a:cubicBezTo>
                    <a:pt x="93671" y="1438176"/>
                    <a:pt x="0" y="1344505"/>
                    <a:pt x="0" y="1228956"/>
                  </a:cubicBezTo>
                  <a:lnTo>
                    <a:pt x="0" y="392100"/>
                  </a:lnTo>
                  <a:cubicBezTo>
                    <a:pt x="0" y="276551"/>
                    <a:pt x="93671" y="182880"/>
                    <a:pt x="209220" y="182880"/>
                  </a:cubicBezTo>
                  <a:lnTo>
                    <a:pt x="446721" y="182880"/>
                  </a:lnTo>
                  <a:cubicBezTo>
                    <a:pt x="446721" y="81878"/>
                    <a:pt x="569538" y="0"/>
                    <a:pt x="721041" y="0"/>
                  </a:cubicBezTo>
                  <a:cubicBezTo>
                    <a:pt x="658629" y="53861"/>
                    <a:pt x="627424" y="118370"/>
                    <a:pt x="627424" y="182880"/>
                  </a:cubicBezTo>
                  <a:lnTo>
                    <a:pt x="2786074" y="182880"/>
                  </a:lnTo>
                  <a:cubicBezTo>
                    <a:pt x="2901623" y="182880"/>
                    <a:pt x="2995294" y="276551"/>
                    <a:pt x="2995294" y="392100"/>
                  </a:cubicBezTo>
                  <a:lnTo>
                    <a:pt x="2995294" y="1228956"/>
                  </a:lnTo>
                  <a:cubicBezTo>
                    <a:pt x="2995294" y="1344505"/>
                    <a:pt x="2901623" y="1438176"/>
                    <a:pt x="2786074" y="1438176"/>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14" name="Graphic 13">
              <a:extLst>
                <a:ext uri="{FF2B5EF4-FFF2-40B4-BE49-F238E27FC236}">
                  <a16:creationId xmlns:a16="http://schemas.microsoft.com/office/drawing/2014/main" id="{DDA3F924-06AD-8E35-7A69-747C7E18C87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226125" y="3455895"/>
              <a:ext cx="1534616" cy="2762308"/>
            </a:xfrm>
            <a:prstGeom prst="rect">
              <a:avLst/>
            </a:prstGeom>
          </p:spPr>
        </p:pic>
      </p:grpSp>
      <p:sp>
        <p:nvSpPr>
          <p:cNvPr id="7" name="TextBox 6">
            <a:extLst>
              <a:ext uri="{FF2B5EF4-FFF2-40B4-BE49-F238E27FC236}">
                <a16:creationId xmlns:a16="http://schemas.microsoft.com/office/drawing/2014/main" id="{4E4ED094-D492-B285-BC3B-9577A526660F}"/>
              </a:ext>
            </a:extLst>
          </p:cNvPr>
          <p:cNvSpPr txBox="1"/>
          <p:nvPr/>
        </p:nvSpPr>
        <p:spPr>
          <a:xfrm>
            <a:off x="8532518" y="2169348"/>
            <a:ext cx="2912533" cy="115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500"/>
              </a:spcAft>
            </a:pPr>
            <a:r>
              <a:rPr lang="en-US" sz="2300">
                <a:cs typeface="Arial"/>
              </a:rPr>
              <a:t>There are things we can do to stop bullying!</a:t>
            </a:r>
            <a:endParaRPr lang="en-US">
              <a:cs typeface="Arial" panose="020B0604020202020204"/>
            </a:endParaRPr>
          </a:p>
        </p:txBody>
      </p:sp>
    </p:spTree>
    <p:extLst>
      <p:ext uri="{BB962C8B-B14F-4D97-AF65-F5344CB8AC3E}">
        <p14:creationId xmlns:p14="http://schemas.microsoft.com/office/powerpoint/2010/main" val="370878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SHE">
  <a:themeElements>
    <a:clrScheme name="Premier League">
      <a:dk1>
        <a:srgbClr val="37003C"/>
      </a:dk1>
      <a:lt1>
        <a:srgbClr val="FFFFFF"/>
      </a:lt1>
      <a:dk2>
        <a:srgbClr val="05F0FF"/>
      </a:dk2>
      <a:lt2>
        <a:srgbClr val="EBEBE4"/>
      </a:lt2>
      <a:accent1>
        <a:srgbClr val="37003C"/>
      </a:accent1>
      <a:accent2>
        <a:srgbClr val="05F0FF"/>
      </a:accent2>
      <a:accent3>
        <a:srgbClr val="FF005A"/>
      </a:accent3>
      <a:accent4>
        <a:srgbClr val="EBFF00"/>
      </a:accent4>
      <a:accent5>
        <a:srgbClr val="00FF87"/>
      </a:accent5>
      <a:accent6>
        <a:srgbClr val="871D48"/>
      </a:accent6>
      <a:hlink>
        <a:srgbClr val="37003C"/>
      </a:hlink>
      <a:folHlink>
        <a:srgbClr val="370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382738"/>
    </a:custClr>
    <a:custClr name="Dark Blue">
      <a:srgbClr val="267888"/>
    </a:custClr>
    <a:custClr name="Dark Red">
      <a:srgbClr val="881D48"/>
    </a:custClr>
    <a:custClr name="Dark Yellow">
      <a:srgbClr val="847E26"/>
    </a:custClr>
    <a:custClr name="Dark Green">
      <a:srgbClr val="267E5A"/>
    </a:custClr>
    <a:custClr name="Light Grey">
      <a:srgbClr val="94948D"/>
    </a:custClr>
    <a:custClr name="Stone">
      <a:srgbClr val="EBEBE4"/>
    </a:custClr>
    <a:custClr name="Grey">
      <a:srgbClr val="5C505E"/>
    </a:custClr>
    <a:custClr name="Gold">
      <a:srgbClr val="85854D"/>
    </a:custClr>
  </a:custClrLst>
  <a:extLst>
    <a:ext uri="{05A4C25C-085E-4340-85A3-A5531E510DB2}">
      <thm15:themeFamily xmlns:thm15="http://schemas.microsoft.com/office/thememl/2012/main" name="PL Presentation.potx" id="{C5153698-37F0-48FD-9DC2-738F69001539}" vid="{42ED7D1D-FFA0-44F2-AB7C-F6B50CED21B0}"/>
    </a:ext>
  </a:extLst>
</a:theme>
</file>

<file path=ppt/theme/theme2.xml><?xml version="1.0" encoding="utf-8"?>
<a:theme xmlns:a="http://schemas.openxmlformats.org/drawingml/2006/main" name="Maths">
  <a:themeElements>
    <a:clrScheme name="Premier League">
      <a:dk1>
        <a:srgbClr val="37003C"/>
      </a:dk1>
      <a:lt1>
        <a:srgbClr val="FFFFFF"/>
      </a:lt1>
      <a:dk2>
        <a:srgbClr val="05F0FF"/>
      </a:dk2>
      <a:lt2>
        <a:srgbClr val="EBEBE4"/>
      </a:lt2>
      <a:accent1>
        <a:srgbClr val="37003C"/>
      </a:accent1>
      <a:accent2>
        <a:srgbClr val="05F0FF"/>
      </a:accent2>
      <a:accent3>
        <a:srgbClr val="FF005A"/>
      </a:accent3>
      <a:accent4>
        <a:srgbClr val="EBFF00"/>
      </a:accent4>
      <a:accent5>
        <a:srgbClr val="00FF87"/>
      </a:accent5>
      <a:accent6>
        <a:srgbClr val="871D48"/>
      </a:accent6>
      <a:hlink>
        <a:srgbClr val="37003C"/>
      </a:hlink>
      <a:folHlink>
        <a:srgbClr val="370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382738"/>
    </a:custClr>
    <a:custClr name="Dark Blue">
      <a:srgbClr val="267888"/>
    </a:custClr>
    <a:custClr name="Dark Red">
      <a:srgbClr val="881D48"/>
    </a:custClr>
    <a:custClr name="Dark Yellow">
      <a:srgbClr val="847E26"/>
    </a:custClr>
    <a:custClr name="Dark Green">
      <a:srgbClr val="267E5A"/>
    </a:custClr>
    <a:custClr name="Light Grey">
      <a:srgbClr val="94948D"/>
    </a:custClr>
    <a:custClr name="Stone">
      <a:srgbClr val="EBEBE4"/>
    </a:custClr>
    <a:custClr name="Grey">
      <a:srgbClr val="5C505E"/>
    </a:custClr>
    <a:custClr name="Gold">
      <a:srgbClr val="85854D"/>
    </a:custClr>
  </a:custClrLst>
  <a:extLst>
    <a:ext uri="{05A4C25C-085E-4340-85A3-A5531E510DB2}">
      <thm15:themeFamily xmlns:thm15="http://schemas.microsoft.com/office/thememl/2012/main" name="PL Presentation.potx" id="{C5153698-37F0-48FD-9DC2-738F69001539}" vid="{42ED7D1D-FFA0-44F2-AB7C-F6B50CED21B0}"/>
    </a:ext>
  </a:extLst>
</a:theme>
</file>

<file path=ppt/theme/theme3.xml><?xml version="1.0" encoding="utf-8"?>
<a:theme xmlns:a="http://schemas.openxmlformats.org/drawingml/2006/main" name="PE">
  <a:themeElements>
    <a:clrScheme name="Premier League">
      <a:dk1>
        <a:srgbClr val="37003C"/>
      </a:dk1>
      <a:lt1>
        <a:srgbClr val="FFFFFF"/>
      </a:lt1>
      <a:dk2>
        <a:srgbClr val="05F0FF"/>
      </a:dk2>
      <a:lt2>
        <a:srgbClr val="EBEBE4"/>
      </a:lt2>
      <a:accent1>
        <a:srgbClr val="37003C"/>
      </a:accent1>
      <a:accent2>
        <a:srgbClr val="05F0FF"/>
      </a:accent2>
      <a:accent3>
        <a:srgbClr val="FF005A"/>
      </a:accent3>
      <a:accent4>
        <a:srgbClr val="EBFF00"/>
      </a:accent4>
      <a:accent5>
        <a:srgbClr val="00FF87"/>
      </a:accent5>
      <a:accent6>
        <a:srgbClr val="871D48"/>
      </a:accent6>
      <a:hlink>
        <a:srgbClr val="37003C"/>
      </a:hlink>
      <a:folHlink>
        <a:srgbClr val="370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382738"/>
    </a:custClr>
    <a:custClr name="Dark Blue">
      <a:srgbClr val="267888"/>
    </a:custClr>
    <a:custClr name="Dark Red">
      <a:srgbClr val="881D48"/>
    </a:custClr>
    <a:custClr name="Dark Yellow">
      <a:srgbClr val="847E26"/>
    </a:custClr>
    <a:custClr name="Dark Green">
      <a:srgbClr val="267E5A"/>
    </a:custClr>
    <a:custClr name="Light Grey">
      <a:srgbClr val="94948D"/>
    </a:custClr>
    <a:custClr name="Stone">
      <a:srgbClr val="EBEBE4"/>
    </a:custClr>
    <a:custClr name="Grey">
      <a:srgbClr val="5C505E"/>
    </a:custClr>
    <a:custClr name="Gold">
      <a:srgbClr val="85854D"/>
    </a:custClr>
  </a:custClrLst>
  <a:extLst>
    <a:ext uri="{05A4C25C-085E-4340-85A3-A5531E510DB2}">
      <thm15:themeFamily xmlns:thm15="http://schemas.microsoft.com/office/thememl/2012/main" name="PL Presentation.potx" id="{C5153698-37F0-48FD-9DC2-738F69001539}" vid="{42ED7D1D-FFA0-44F2-AB7C-F6B50CED21B0}"/>
    </a:ext>
  </a:extLst>
</a:theme>
</file>

<file path=ppt/theme/theme4.xml><?xml version="1.0" encoding="utf-8"?>
<a:theme xmlns:a="http://schemas.openxmlformats.org/drawingml/2006/main" name="PSHE_Sky Ocean Resources">
  <a:themeElements>
    <a:clrScheme name="Premier League">
      <a:dk1>
        <a:srgbClr val="37003C"/>
      </a:dk1>
      <a:lt1>
        <a:srgbClr val="FFFFFF"/>
      </a:lt1>
      <a:dk2>
        <a:srgbClr val="05F0FF"/>
      </a:dk2>
      <a:lt2>
        <a:srgbClr val="EBEBE4"/>
      </a:lt2>
      <a:accent1>
        <a:srgbClr val="37003C"/>
      </a:accent1>
      <a:accent2>
        <a:srgbClr val="05F0FF"/>
      </a:accent2>
      <a:accent3>
        <a:srgbClr val="FF005A"/>
      </a:accent3>
      <a:accent4>
        <a:srgbClr val="EBFF00"/>
      </a:accent4>
      <a:accent5>
        <a:srgbClr val="00FF87"/>
      </a:accent5>
      <a:accent6>
        <a:srgbClr val="871D48"/>
      </a:accent6>
      <a:hlink>
        <a:srgbClr val="37003C"/>
      </a:hlink>
      <a:folHlink>
        <a:srgbClr val="370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382738"/>
    </a:custClr>
    <a:custClr name="Dark Blue">
      <a:srgbClr val="267888"/>
    </a:custClr>
    <a:custClr name="Dark Red">
      <a:srgbClr val="881D48"/>
    </a:custClr>
    <a:custClr name="Dark Yellow">
      <a:srgbClr val="847E26"/>
    </a:custClr>
    <a:custClr name="Dark Green">
      <a:srgbClr val="267E5A"/>
    </a:custClr>
    <a:custClr name="Light Grey">
      <a:srgbClr val="94948D"/>
    </a:custClr>
    <a:custClr name="Stone">
      <a:srgbClr val="EBEBE4"/>
    </a:custClr>
    <a:custClr name="Grey">
      <a:srgbClr val="5C505E"/>
    </a:custClr>
    <a:custClr name="Gold">
      <a:srgbClr val="85854D"/>
    </a:custClr>
  </a:custClrLst>
  <a:extLst>
    <a:ext uri="{05A4C25C-085E-4340-85A3-A5531E510DB2}">
      <thm15:themeFamily xmlns:thm15="http://schemas.microsoft.com/office/thememl/2012/main" name="PL Presentation.potx" id="{C5153698-37F0-48FD-9DC2-738F69001539}" vid="{42ED7D1D-FFA0-44F2-AB7C-F6B50CED21B0}"/>
    </a:ext>
  </a:extLst>
</a:theme>
</file>

<file path=ppt/theme/theme5.xml><?xml version="1.0" encoding="utf-8"?>
<a:theme xmlns:a="http://schemas.openxmlformats.org/drawingml/2006/main" name="PSHE_Rainbow Laces">
  <a:themeElements>
    <a:clrScheme name="Premier League">
      <a:dk1>
        <a:srgbClr val="37003C"/>
      </a:dk1>
      <a:lt1>
        <a:srgbClr val="FFFFFF"/>
      </a:lt1>
      <a:dk2>
        <a:srgbClr val="05F0FF"/>
      </a:dk2>
      <a:lt2>
        <a:srgbClr val="EBEBE4"/>
      </a:lt2>
      <a:accent1>
        <a:srgbClr val="37003C"/>
      </a:accent1>
      <a:accent2>
        <a:srgbClr val="05F0FF"/>
      </a:accent2>
      <a:accent3>
        <a:srgbClr val="FF005A"/>
      </a:accent3>
      <a:accent4>
        <a:srgbClr val="EBFF00"/>
      </a:accent4>
      <a:accent5>
        <a:srgbClr val="00FF87"/>
      </a:accent5>
      <a:accent6>
        <a:srgbClr val="871D48"/>
      </a:accent6>
      <a:hlink>
        <a:srgbClr val="37003C"/>
      </a:hlink>
      <a:folHlink>
        <a:srgbClr val="370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382738"/>
    </a:custClr>
    <a:custClr name="Dark Blue">
      <a:srgbClr val="267888"/>
    </a:custClr>
    <a:custClr name="Dark Red">
      <a:srgbClr val="881D48"/>
    </a:custClr>
    <a:custClr name="Dark Yellow">
      <a:srgbClr val="847E26"/>
    </a:custClr>
    <a:custClr name="Dark Green">
      <a:srgbClr val="267E5A"/>
    </a:custClr>
    <a:custClr name="Light Grey">
      <a:srgbClr val="94948D"/>
    </a:custClr>
    <a:custClr name="Stone">
      <a:srgbClr val="EBEBE4"/>
    </a:custClr>
    <a:custClr name="Grey">
      <a:srgbClr val="5C505E"/>
    </a:custClr>
    <a:custClr name="Gold">
      <a:srgbClr val="85854D"/>
    </a:custClr>
  </a:custClrLst>
  <a:extLst>
    <a:ext uri="{05A4C25C-085E-4340-85A3-A5531E510DB2}">
      <thm15:themeFamily xmlns:thm15="http://schemas.microsoft.com/office/thememl/2012/main" name="PL Presentation.potx" id="{C5153698-37F0-48FD-9DC2-738F69001539}" vid="{42ED7D1D-FFA0-44F2-AB7C-F6B50CED21B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6E66CB5A31A44C828EF505EF1A4254" ma:contentTypeVersion="16" ma:contentTypeDescription="Create a new document." ma:contentTypeScope="" ma:versionID="18aaf51f37cdd6d9d52d808e82dd3e5e">
  <xsd:schema xmlns:xsd="http://www.w3.org/2001/XMLSchema" xmlns:xs="http://www.w3.org/2001/XMLSchema" xmlns:p="http://schemas.microsoft.com/office/2006/metadata/properties" xmlns:ns1="http://schemas.microsoft.com/sharepoint/v3" xmlns:ns2="f97151d3-a763-4fee-95d1-c0b0132eac99" xmlns:ns3="0edf7d78-1330-49f6-bffc-7239953f04fe" targetNamespace="http://schemas.microsoft.com/office/2006/metadata/properties" ma:root="true" ma:fieldsID="1586fc9a33adb05acd4998f98b95c8ed" ns1:_="" ns2:_="" ns3:_="">
    <xsd:import namespace="http://schemas.microsoft.com/sharepoint/v3"/>
    <xsd:import namespace="f97151d3-a763-4fee-95d1-c0b0132eac99"/>
    <xsd:import namespace="0edf7d78-1330-49f6-bffc-7239953f04f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7151d3-a763-4fee-95d1-c0b0132eac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78a4875-fe2d-4755-9d74-b44ed4eef224}" ma:internalName="TaxCatchAll" ma:showField="CatchAllData" ma:web="f97151d3-a763-4fee-95d1-c0b0132eac9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df7d78-1330-49f6-bffc-7239953f04f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1b4c75-b81e-43f4-b0d1-33d9836e2fb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df7d78-1330-49f6-bffc-7239953f04fe">
      <Terms xmlns="http://schemas.microsoft.com/office/infopath/2007/PartnerControls"/>
    </lcf76f155ced4ddcb4097134ff3c332f>
    <TaxCatchAll xmlns="f97151d3-a763-4fee-95d1-c0b0132eac9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A2EBEA7-E211-461C-92D6-3CB0A091BE3B}">
  <ds:schemaRefs>
    <ds:schemaRef ds:uri="http://schemas.microsoft.com/sharepoint/v3/contenttype/forms"/>
  </ds:schemaRefs>
</ds:datastoreItem>
</file>

<file path=customXml/itemProps2.xml><?xml version="1.0" encoding="utf-8"?>
<ds:datastoreItem xmlns:ds="http://schemas.openxmlformats.org/officeDocument/2006/customXml" ds:itemID="{A7BE0FE0-940C-4D6F-85E4-655974D8F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7151d3-a763-4fee-95d1-c0b0132eac99"/>
    <ds:schemaRef ds:uri="0edf7d78-1330-49f6-bffc-7239953f04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8B6170-18BD-459B-A8D7-3150098CB4BC}">
  <ds:schemaRefs>
    <ds:schemaRef ds:uri="http://schemas.microsoft.com/office/2006/metadata/properties"/>
    <ds:schemaRef ds:uri="http://purl.org/dc/elements/1.1/"/>
    <ds:schemaRef ds:uri="http://schemas.microsoft.com/sharepoint/v3"/>
    <ds:schemaRef ds:uri="http://schemas.microsoft.com/office/infopath/2007/PartnerControls"/>
    <ds:schemaRef ds:uri="http://www.w3.org/XML/1998/namespace"/>
    <ds:schemaRef ds:uri="http://schemas.microsoft.com/office/2006/documentManagement/types"/>
    <ds:schemaRef ds:uri="http://purl.org/dc/dcmitype/"/>
    <ds:schemaRef ds:uri="http://schemas.openxmlformats.org/package/2006/metadata/core-properties"/>
    <ds:schemaRef ds:uri="0edf7d78-1330-49f6-bffc-7239953f04fe"/>
    <ds:schemaRef ds:uri="f97151d3-a763-4fee-95d1-c0b0132eac99"/>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REV_MDM_Main_V5</Template>
  <TotalTime>45</TotalTime>
  <Words>4302</Words>
  <Application>Microsoft Office PowerPoint</Application>
  <PresentationFormat>Widescreen</PresentationFormat>
  <Paragraphs>325</Paragraphs>
  <Slides>21</Slides>
  <Notes>19</Notes>
  <HiddenSlides>3</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PSHE</vt:lpstr>
      <vt:lpstr>Maths</vt:lpstr>
      <vt:lpstr>PE</vt:lpstr>
      <vt:lpstr>PSHE_Sky Ocean Resources</vt:lpstr>
      <vt:lpstr>PSHE_Rainbow Laces</vt:lpstr>
      <vt:lpstr>PowerPoint Presentation</vt:lpstr>
      <vt:lpstr>PowerPoint Presentation</vt:lpstr>
      <vt:lpstr>Session overview</vt:lpstr>
      <vt:lpstr>Teacher support notes</vt:lpstr>
      <vt:lpstr>Curriculum links </vt:lpstr>
      <vt:lpstr>Anti-Bullying Week 2023 Make a noise about bullying</vt:lpstr>
      <vt:lpstr>Word bank</vt:lpstr>
      <vt:lpstr>Word bank</vt:lpstr>
      <vt:lpstr>Anti-Bullying Week 2023 – Make a noise about bullying</vt:lpstr>
      <vt:lpstr>What does ‘joking about’ and bullying mean?</vt:lpstr>
      <vt:lpstr>What does ‘joking about’ and bullying mean?</vt:lpstr>
      <vt:lpstr>When does ‘joking about’ become bullying?</vt:lpstr>
      <vt:lpstr>‘Joking about’…</vt:lpstr>
      <vt:lpstr>How does it feel  to be bullied?</vt:lpstr>
      <vt:lpstr>Top tips from player Conor Coady</vt:lpstr>
      <vt:lpstr>What can we do when we see or hear bullying?</vt:lpstr>
      <vt:lpstr>What superpower would help you make a noise about bullying?</vt:lpstr>
      <vt:lpstr>How will you make a  noise about bullying?</vt:lpstr>
      <vt:lpstr>Anti-Bullying Week 2023 – How will you make  a noise about bullying? </vt:lpstr>
      <vt:lpstr>Childline:  Whatever your worry,  we’re here for you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Premier League Primary Stars Anti-Bullying Week: Make a noise about bullying</dc:title>
  <dc:subject>Pupils will describe the difference between banter and bullying, identify when and how banter can become bullying and explain what they can do to speak up against bullying. </dc:subject>
  <dc:creator>Premier League Primary Stars </dc:creator>
  <cp:keywords>Premier League Primary Stars, KS2, teacher presentation, anti-bullying, banter, PSHE, friendship, wellbeing </cp:keywords>
  <dc:description/>
  <cp:lastModifiedBy>Alice Tyler</cp:lastModifiedBy>
  <cp:revision>21</cp:revision>
  <cp:lastPrinted>2017-10-17T11:37:26Z</cp:lastPrinted>
  <dcterms:created xsi:type="dcterms:W3CDTF">2017-09-06T12:17:16Z</dcterms:created>
  <dcterms:modified xsi:type="dcterms:W3CDTF">2023-11-07T14:29:52Z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0x010100FF6E66CB5A31A44C828EF505EF1A4254</vt:lpwstr>
  </property>
  <property fmtid="{D5CDD505-2E9C-101B-9397-08002B2CF9AE}" pid="3" name="MSIP_Label_39b32134-930b-47a0-ae68-920ef1df7e99_Enabled">
    <vt:lpwstr>true</vt:lpwstr>
  </property>
  <property fmtid="{D5CDD505-2E9C-101B-9397-08002B2CF9AE}" pid="4" name="MSIP_Label_39b32134-930b-47a0-ae68-920ef1df7e99_SetDate">
    <vt:lpwstr>2023-10-25T15:36:50Z</vt:lpwstr>
  </property>
  <property fmtid="{D5CDD505-2E9C-101B-9397-08002B2CF9AE}" pid="5" name="MSIP_Label_39b32134-930b-47a0-ae68-920ef1df7e99_Method">
    <vt:lpwstr>Privileged</vt:lpwstr>
  </property>
  <property fmtid="{D5CDD505-2E9C-101B-9397-08002B2CF9AE}" pid="6" name="MSIP_Label_39b32134-930b-47a0-ae68-920ef1df7e99_Name">
    <vt:lpwstr>Public</vt:lpwstr>
  </property>
  <property fmtid="{D5CDD505-2E9C-101B-9397-08002B2CF9AE}" pid="7" name="MSIP_Label_39b32134-930b-47a0-ae68-920ef1df7e99_SiteId">
    <vt:lpwstr>31fa3fc8-0d67-4b00-8f5a-3a9a69c281b8</vt:lpwstr>
  </property>
  <property fmtid="{D5CDD505-2E9C-101B-9397-08002B2CF9AE}" pid="8" name="MSIP_Label_39b32134-930b-47a0-ae68-920ef1df7e99_ActionId">
    <vt:lpwstr>7aa62f1b-3959-46e3-a5fc-e81130b18e8c</vt:lpwstr>
  </property>
  <property fmtid="{D5CDD505-2E9C-101B-9397-08002B2CF9AE}" pid="9" name="MSIP_Label_39b32134-930b-47a0-ae68-920ef1df7e99_ContentBits">
    <vt:lpwstr>2</vt:lpwstr>
  </property>
  <property fmtid="{D5CDD505-2E9C-101B-9397-08002B2CF9AE}" pid="10" name="ClassificationContentMarkingFooterLocations">
    <vt:lpwstr>PSHE:3\Maths:3\PE:3\PSHE_Sky Ocean Resources:3\PSHE_Rainbow Laces:3</vt:lpwstr>
  </property>
  <property fmtid="{D5CDD505-2E9C-101B-9397-08002B2CF9AE}" pid="11" name="ClassificationContentMarkingFooterText">
    <vt:lpwstr>Sensitivity: Public</vt:lpwstr>
  </property>
  <property fmtid="{D5CDD505-2E9C-101B-9397-08002B2CF9AE}" pid="12" name="MediaServiceImageTags">
    <vt:lpwstr/>
  </property>
</Properties>
</file>