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4A"/>
    <a:srgbClr val="3B7957"/>
    <a:srgbClr val="5C8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31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7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4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0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0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3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0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40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8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4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8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B12A4-3EC5-4B37-888C-52317595C49F}" type="datetimeFigureOut">
              <a:rPr lang="en-GB" smtClean="0"/>
              <a:t>10/01/2022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B58B-802B-4EF0-AED9-95A080290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2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microsoft.com/office/2007/relationships/hdphoto" Target="../media/hdphoto1.wdp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5.png"/><Relationship Id="rId4" Type="http://schemas.openxmlformats.org/officeDocument/2006/relationships/image" Target="../media/image1.jpe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12" Type="http://schemas.microsoft.com/office/2007/relationships/hdphoto" Target="../media/hdphoto2.wd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11" Type="http://schemas.openxmlformats.org/officeDocument/2006/relationships/image" Target="../media/image4.png"/><Relationship Id="rId5" Type="http://schemas.openxmlformats.org/officeDocument/2006/relationships/image" Target="../media/image9.JPG"/><Relationship Id="rId10" Type="http://schemas.microsoft.com/office/2007/relationships/hdphoto" Target="../media/hdphoto1.wdp"/><Relationship Id="rId4" Type="http://schemas.openxmlformats.org/officeDocument/2006/relationships/image" Target="../media/image8.JP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7.JPG"/><Relationship Id="rId7" Type="http://schemas.openxmlformats.org/officeDocument/2006/relationships/image" Target="../media/image13.jpeg"/><Relationship Id="rId12" Type="http://schemas.microsoft.com/office/2007/relationships/hdphoto" Target="../media/hdphoto2.wd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11" Type="http://schemas.openxmlformats.org/officeDocument/2006/relationships/image" Target="../media/image4.png"/><Relationship Id="rId5" Type="http://schemas.openxmlformats.org/officeDocument/2006/relationships/image" Target="../media/image9.JPG"/><Relationship Id="rId10" Type="http://schemas.microsoft.com/office/2007/relationships/hdphoto" Target="../media/hdphoto1.wdp"/><Relationship Id="rId4" Type="http://schemas.openxmlformats.org/officeDocument/2006/relationships/image" Target="../media/image8.JP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3.jpeg"/><Relationship Id="rId7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14.jpeg"/><Relationship Id="rId7" Type="http://schemas.microsoft.com/office/2007/relationships/hdphoto" Target="../media/hdphoto2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4.jpeg"/><Relationship Id="rId7" Type="http://schemas.microsoft.com/office/2007/relationships/hdphoto" Target="../media/hdphoto2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4.jpeg"/><Relationship Id="rId7" Type="http://schemas.microsoft.com/office/2007/relationships/hdphoto" Target="../media/hdphoto2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14.jpeg"/><Relationship Id="rId7" Type="http://schemas.microsoft.com/office/2007/relationships/hdphoto" Target="../media/hdphoto2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12" Type="http://schemas.openxmlformats.org/officeDocument/2006/relationships/image" Target="../media/image14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11" Type="http://schemas.microsoft.com/office/2007/relationships/hdphoto" Target="../media/hdphoto2.wdp"/><Relationship Id="rId5" Type="http://schemas.openxmlformats.org/officeDocument/2006/relationships/image" Target="../media/image9.JPG"/><Relationship Id="rId10" Type="http://schemas.openxmlformats.org/officeDocument/2006/relationships/image" Target="../media/image4.png"/><Relationship Id="rId4" Type="http://schemas.openxmlformats.org/officeDocument/2006/relationships/image" Target="../media/image8.JP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916820" y="687813"/>
            <a:ext cx="3400724" cy="5361814"/>
            <a:chOff x="4069094" y="495308"/>
            <a:chExt cx="3400724" cy="5361814"/>
          </a:xfrm>
        </p:grpSpPr>
        <p:sp>
          <p:nvSpPr>
            <p:cNvPr id="16" name="Oval 15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026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8" name="Group 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4" name="Trapezoid 3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028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pic>
        <p:nvPicPr>
          <p:cNvPr id="63" name="Bod (1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75693" y="5454072"/>
            <a:ext cx="609600" cy="609600"/>
          </a:xfrm>
          <a:prstGeom prst="rect">
            <a:avLst/>
          </a:prstGeom>
        </p:spPr>
      </p:pic>
      <p:sp>
        <p:nvSpPr>
          <p:cNvPr id="1024" name="TextBox 1023"/>
          <p:cNvSpPr txBox="1"/>
          <p:nvPr/>
        </p:nvSpPr>
        <p:spPr>
          <a:xfrm>
            <a:off x="4588926" y="1176951"/>
            <a:ext cx="67021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is BOD.</a:t>
            </a:r>
          </a:p>
          <a:p>
            <a:r>
              <a:rPr lang="en-GB" sz="3200" dirty="0" smtClean="0"/>
              <a:t>He is going to start at </a:t>
            </a:r>
            <a:r>
              <a:rPr lang="en-GB" sz="3200" dirty="0" err="1"/>
              <a:t>M</a:t>
            </a:r>
            <a:r>
              <a:rPr lang="en-GB" sz="3200" dirty="0" err="1" smtClean="0"/>
              <a:t>arkeaton</a:t>
            </a:r>
            <a:r>
              <a:rPr lang="en-GB" sz="3200" dirty="0" smtClean="0"/>
              <a:t> Primary School!</a:t>
            </a:r>
          </a:p>
          <a:p>
            <a:endParaRPr lang="en-GB" sz="3200" dirty="0"/>
          </a:p>
          <a:p>
            <a:r>
              <a:rPr lang="en-GB" sz="3200" dirty="0" smtClean="0"/>
              <a:t>What does BOD need to know about being a great pupil at </a:t>
            </a:r>
            <a:r>
              <a:rPr lang="en-GB" sz="3200" dirty="0" err="1"/>
              <a:t>M</a:t>
            </a:r>
            <a:r>
              <a:rPr lang="en-GB" sz="3200" dirty="0" err="1" smtClean="0"/>
              <a:t>arkeaton</a:t>
            </a:r>
            <a:r>
              <a:rPr lang="en-GB" sz="3200" dirty="0" smtClean="0"/>
              <a:t>?</a:t>
            </a:r>
          </a:p>
          <a:p>
            <a:endParaRPr lang="en-GB" sz="3200" dirty="0"/>
          </a:p>
          <a:p>
            <a:r>
              <a:rPr lang="en-GB" sz="3200" dirty="0" smtClean="0"/>
              <a:t>BOD needs to use his…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4666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160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"/>
                </p:tgtEl>
              </p:cMediaNode>
            </p:audio>
          </p:childTnLst>
        </p:cTn>
      </p:par>
    </p:tnLst>
    <p:bldLst>
      <p:bldP spid="10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740" y="810089"/>
            <a:ext cx="188595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025" y="846184"/>
            <a:ext cx="1866900" cy="1809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83" y="846184"/>
            <a:ext cx="1781175" cy="1819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561" y="827134"/>
            <a:ext cx="1847850" cy="1828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201" y="834152"/>
            <a:ext cx="1819275" cy="18288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 flipH="1">
            <a:off x="7886103" y="2662952"/>
            <a:ext cx="2520433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9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11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1136399" y="3681265"/>
            <a:ext cx="64970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Can you tell BOD what the </a:t>
            </a:r>
            <a:r>
              <a:rPr lang="en-GB" sz="3200" dirty="0" err="1" smtClean="0"/>
              <a:t>Markeaton</a:t>
            </a:r>
            <a:r>
              <a:rPr lang="en-GB" sz="3200" dirty="0" smtClean="0"/>
              <a:t> MINDS skills are?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6438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740" y="810089"/>
            <a:ext cx="188595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025" y="846184"/>
            <a:ext cx="1866900" cy="1809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83" y="846184"/>
            <a:ext cx="1781175" cy="1819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561" y="827134"/>
            <a:ext cx="1847850" cy="1828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201" y="834152"/>
            <a:ext cx="1819275" cy="18288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9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11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4019251" y="3406492"/>
            <a:ext cx="64970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BOD wants to know what people do when they use their </a:t>
            </a:r>
            <a:r>
              <a:rPr lang="en-GB" sz="3200" dirty="0" err="1" smtClean="0"/>
              <a:t>Markeaton</a:t>
            </a:r>
            <a:r>
              <a:rPr lang="en-GB" sz="3200" dirty="0" smtClean="0"/>
              <a:t> MINDS…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906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542" y="497543"/>
            <a:ext cx="1781175" cy="1819275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3682367" y="663706"/>
            <a:ext cx="702573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More than just me…(Reciprocity)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Listening to other people’s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Making sure everyone is part of a group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Letting other people have their turn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Encouraging and helping others to do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Being grateful and saying please and thank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WHAT ELSE COULD YOU TELL BOD?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0118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4404261" y="746804"/>
            <a:ext cx="649634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I can do it…(Resilience)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Working hard at things even if they are hard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Having a positive attitude to lessons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Learning from any mistakes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Answering questions in class and joining 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WHAT ELSE COULD YOU TELL BOD?</a:t>
            </a:r>
          </a:p>
          <a:p>
            <a:endParaRPr lang="en-GB" sz="3200" dirty="0" smtClean="0"/>
          </a:p>
          <a:p>
            <a:endParaRPr lang="en-GB" sz="32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009" y="574965"/>
            <a:ext cx="18669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5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4668958" y="711119"/>
            <a:ext cx="671291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Now what…(Reflectiveness)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Improving work and editing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Being curious about things and wanting to find out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Thinking about what is needed to be done to make it even better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Working with others to find strengths and development points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WHAT ELSE COULD YOU TELL BOD?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endParaRPr lang="en-GB" sz="32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74" y="711119"/>
            <a:ext cx="18478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27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4332074" y="448231"/>
            <a:ext cx="664072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Doing it myself…(Responsibility)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Getting on with work and concentrating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Finishing work on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Making sure things are the very best they can 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Working with others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Completing reading and homework tasks</a:t>
            </a:r>
          </a:p>
          <a:p>
            <a:endParaRPr lang="en-GB" sz="3200" dirty="0"/>
          </a:p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WHAT ELSE COULD YOU TELL BOD?</a:t>
            </a:r>
          </a:p>
          <a:p>
            <a:endParaRPr lang="en-GB" sz="3200" dirty="0" smtClean="0"/>
          </a:p>
          <a:p>
            <a:endParaRPr lang="en-GB" sz="32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484" y="448231"/>
            <a:ext cx="18859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8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34437" y="2662952"/>
            <a:ext cx="2375640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19" name="Picture 4" descr="Markeaton Primary (@MarkeatonSchool) / Twitter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79791" y="2655244"/>
                <a:ext cx="916080" cy="944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4307305" y="711119"/>
            <a:ext cx="700237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Solving problems…(Resourcefulness)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Looking for ways to solve difficult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Using skills to complete tasks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Showing initiative and thinking for yourself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Choose the best method to complete a task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WHAT ELSE COULD YOU TELL BOD?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endParaRPr lang="en-GB" sz="32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42" y="530854"/>
            <a:ext cx="18192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740" y="810089"/>
            <a:ext cx="188595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025" y="846184"/>
            <a:ext cx="1866900" cy="1809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83" y="846184"/>
            <a:ext cx="1781175" cy="1819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561" y="827134"/>
            <a:ext cx="1847850" cy="1828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201" y="834152"/>
            <a:ext cx="1819275" cy="18288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 flipH="1">
            <a:off x="7886103" y="2662952"/>
            <a:ext cx="2520433" cy="3836061"/>
            <a:chOff x="4069094" y="495308"/>
            <a:chExt cx="3400724" cy="5361814"/>
          </a:xfrm>
        </p:grpSpPr>
        <p:sp>
          <p:nvSpPr>
            <p:cNvPr id="15" name="Oval 14"/>
            <p:cNvSpPr/>
            <p:nvPr/>
          </p:nvSpPr>
          <p:spPr>
            <a:xfrm>
              <a:off x="4509954" y="2486103"/>
              <a:ext cx="934186" cy="938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069094" y="495308"/>
              <a:ext cx="3400724" cy="5361814"/>
              <a:chOff x="6716042" y="110298"/>
              <a:chExt cx="3400724" cy="5361814"/>
            </a:xfrm>
          </p:grpSpPr>
          <p:pic>
            <p:nvPicPr>
              <p:cNvPr id="17" name="Picture 2" descr="Bod - DVD PLANET STORE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28" t="5516" r="20085" b="23409"/>
              <a:stretch/>
            </p:blipFill>
            <p:spPr bwMode="auto">
              <a:xfrm flipH="1">
                <a:off x="7006042" y="685799"/>
                <a:ext cx="3110724" cy="4786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oup 17"/>
              <p:cNvGrpSpPr/>
              <p:nvPr/>
            </p:nvGrpSpPr>
            <p:grpSpPr>
              <a:xfrm>
                <a:off x="7097422" y="2360719"/>
                <a:ext cx="2431915" cy="2042775"/>
                <a:chOff x="4728149" y="1537004"/>
                <a:chExt cx="2277893" cy="1855024"/>
              </a:xfrm>
            </p:grpSpPr>
            <p:sp>
              <p:nvSpPr>
                <p:cNvPr id="22" name="Trapezoid 21"/>
                <p:cNvSpPr/>
                <p:nvPr/>
              </p:nvSpPr>
              <p:spPr>
                <a:xfrm>
                  <a:off x="4728149" y="1624482"/>
                  <a:ext cx="2277893" cy="1729420"/>
                </a:xfrm>
                <a:prstGeom prst="trapezoid">
                  <a:avLst>
                    <a:gd name="adj" fmla="val 38780"/>
                  </a:avLst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 rot="1229278">
                  <a:off x="4862428" y="1555226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 rot="20053950">
                  <a:off x="6268712" y="1537004"/>
                  <a:ext cx="573477" cy="1836802"/>
                </a:xfrm>
                <a:prstGeom prst="ellipse">
                  <a:avLst/>
                </a:prstGeom>
                <a:solidFill>
                  <a:srgbClr val="32684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7143" l="9220" r="97163">
                            <a14:backgroundMark x1="60284" y1="20000" x2="60284" y2="20000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7250910" y="2447831"/>
                <a:ext cx="1343025" cy="20002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6464" b="98099" l="8091" r="95146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6716042" y="110298"/>
                <a:ext cx="2943225" cy="2505075"/>
              </a:xfrm>
              <a:prstGeom prst="rect">
                <a:avLst/>
              </a:prstGeom>
            </p:spPr>
          </p:pic>
        </p:grpSp>
      </p:grpSp>
      <p:sp>
        <p:nvSpPr>
          <p:cNvPr id="25" name="TextBox 24"/>
          <p:cNvSpPr txBox="1"/>
          <p:nvPr/>
        </p:nvSpPr>
        <p:spPr>
          <a:xfrm>
            <a:off x="1824421" y="3654377"/>
            <a:ext cx="649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Thanks everyone!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692783" y="3489157"/>
            <a:ext cx="5995628" cy="1021199"/>
          </a:xfrm>
          <a:prstGeom prst="wedgeRoundRectCallout">
            <a:avLst>
              <a:gd name="adj1" fmla="val 70674"/>
              <a:gd name="adj2" fmla="val -1526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4" descr="Markeaton Primary (@MarkeatonSchool) / Twitter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811" y="4502082"/>
            <a:ext cx="639945" cy="67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27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279</Words>
  <Application>Microsoft Office PowerPoint</Application>
  <PresentationFormat>Widescreen</PresentationFormat>
  <Paragraphs>52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Markeaton Head</cp:lastModifiedBy>
  <cp:revision>16</cp:revision>
  <dcterms:created xsi:type="dcterms:W3CDTF">2022-01-09T15:22:58Z</dcterms:created>
  <dcterms:modified xsi:type="dcterms:W3CDTF">2022-01-10T09:10:06Z</dcterms:modified>
</cp:coreProperties>
</file>