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7" r:id="rId5"/>
    <p:sldId id="279" r:id="rId6"/>
    <p:sldId id="258" r:id="rId7"/>
    <p:sldId id="261" r:id="rId8"/>
    <p:sldId id="264" r:id="rId9"/>
    <p:sldId id="274" r:id="rId10"/>
    <p:sldId id="259" r:id="rId11"/>
    <p:sldId id="257" r:id="rId12"/>
    <p:sldId id="267" r:id="rId13"/>
    <p:sldId id="278" r:id="rId14"/>
    <p:sldId id="280"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619DC-8B01-430B-96D3-BDF59FA6A604}" v="67" dt="2020-06-06T14:11:17.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9" d="100"/>
          <a:sy n="89" d="100"/>
        </p:scale>
        <p:origin x="43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BE2FB-BB34-4EE2-A911-55875B44F506}" type="doc">
      <dgm:prSet loTypeId="urn:microsoft.com/office/officeart/2008/layout/LinedList" loCatId="list" qsTypeId="urn:microsoft.com/office/officeart/2005/8/quickstyle/simple2" qsCatId="simple" csTypeId="urn:microsoft.com/office/officeart/2005/8/colors/accent6_2" csCatId="accent6" phldr="1"/>
      <dgm:spPr/>
      <dgm:t>
        <a:bodyPr/>
        <a:lstStyle/>
        <a:p>
          <a:endParaRPr lang="en-US"/>
        </a:p>
      </dgm:t>
    </dgm:pt>
    <dgm:pt modelId="{EB9FBEF5-1F9E-4D2F-8F67-9611BF482350}">
      <dgm:prSet/>
      <dgm:spPr/>
      <dgm:t>
        <a:bodyPr/>
        <a:lstStyle/>
        <a:p>
          <a:r>
            <a:rPr lang="en-GB" dirty="0">
              <a:latin typeface="Comic Sans MS" panose="030F0702030302020204" pitchFamily="66" charset="0"/>
            </a:rPr>
            <a:t>This has always been an important issue. Right now, the whole world is speaking out against racism and the unfair treatment of black people, especially George Floyd who died on 25</a:t>
          </a:r>
          <a:r>
            <a:rPr lang="en-GB" baseline="30000" dirty="0">
              <a:latin typeface="Comic Sans MS" panose="030F0702030302020204" pitchFamily="66" charset="0"/>
            </a:rPr>
            <a:t>th</a:t>
          </a:r>
          <a:r>
            <a:rPr lang="en-GB" dirty="0">
              <a:latin typeface="Comic Sans MS" panose="030F0702030302020204" pitchFamily="66" charset="0"/>
            </a:rPr>
            <a:t> March. </a:t>
          </a:r>
          <a:endParaRPr lang="en-US" dirty="0">
            <a:latin typeface="Comic Sans MS" panose="030F0702030302020204" pitchFamily="66" charset="0"/>
          </a:endParaRPr>
        </a:p>
      </dgm:t>
    </dgm:pt>
    <dgm:pt modelId="{5EE6D64E-0D26-47E9-87D0-F74F6FD2E6E9}" type="parTrans" cxnId="{63AC4B15-E18D-4379-B24E-281311D02944}">
      <dgm:prSet/>
      <dgm:spPr/>
      <dgm:t>
        <a:bodyPr/>
        <a:lstStyle/>
        <a:p>
          <a:endParaRPr lang="en-US" sz="2000">
            <a:latin typeface="Comic Sans MS" panose="030F0702030302020204" pitchFamily="66" charset="0"/>
          </a:endParaRPr>
        </a:p>
      </dgm:t>
    </dgm:pt>
    <dgm:pt modelId="{080B8404-96F2-413C-8206-708EFAD39CE7}" type="sibTrans" cxnId="{63AC4B15-E18D-4379-B24E-281311D02944}">
      <dgm:prSet/>
      <dgm:spPr/>
      <dgm:t>
        <a:bodyPr/>
        <a:lstStyle/>
        <a:p>
          <a:endParaRPr lang="en-US">
            <a:latin typeface="Comic Sans MS" panose="030F0702030302020204" pitchFamily="66" charset="0"/>
          </a:endParaRPr>
        </a:p>
      </dgm:t>
    </dgm:pt>
    <dgm:pt modelId="{C74D9D7A-2BF1-4B00-9C87-8F43066AF5F0}">
      <dgm:prSet/>
      <dgm:spPr/>
      <dgm:t>
        <a:bodyPr/>
        <a:lstStyle/>
        <a:p>
          <a:endParaRPr lang="en-US" dirty="0">
            <a:latin typeface="Comic Sans MS" panose="030F0702030302020204" pitchFamily="66" charset="0"/>
          </a:endParaRPr>
        </a:p>
      </dgm:t>
    </dgm:pt>
    <dgm:pt modelId="{1DDEDACA-03D5-405C-99C1-A5B6122704C1}" type="parTrans" cxnId="{9C48D576-4C9D-4AC5-89E7-6B1547F3A1EB}">
      <dgm:prSet/>
      <dgm:spPr/>
      <dgm:t>
        <a:bodyPr/>
        <a:lstStyle/>
        <a:p>
          <a:endParaRPr lang="en-US" sz="2000">
            <a:latin typeface="Comic Sans MS" panose="030F0702030302020204" pitchFamily="66" charset="0"/>
          </a:endParaRPr>
        </a:p>
      </dgm:t>
    </dgm:pt>
    <dgm:pt modelId="{B54EF06A-D6E1-4BA6-B15A-C718FF4FEB36}" type="sibTrans" cxnId="{9C48D576-4C9D-4AC5-89E7-6B1547F3A1EB}">
      <dgm:prSet/>
      <dgm:spPr/>
      <dgm:t>
        <a:bodyPr/>
        <a:lstStyle/>
        <a:p>
          <a:endParaRPr lang="en-US">
            <a:latin typeface="Comic Sans MS" panose="030F0702030302020204" pitchFamily="66" charset="0"/>
          </a:endParaRPr>
        </a:p>
      </dgm:t>
    </dgm:pt>
    <dgm:pt modelId="{78858FD6-665E-46CA-990D-00CB3C47F48C}" type="pres">
      <dgm:prSet presAssocID="{1BBBE2FB-BB34-4EE2-A911-55875B44F506}" presName="vert0" presStyleCnt="0">
        <dgm:presLayoutVars>
          <dgm:dir/>
          <dgm:animOne val="branch"/>
          <dgm:animLvl val="lvl"/>
        </dgm:presLayoutVars>
      </dgm:prSet>
      <dgm:spPr/>
      <dgm:t>
        <a:bodyPr/>
        <a:lstStyle/>
        <a:p>
          <a:endParaRPr lang="en-GB"/>
        </a:p>
      </dgm:t>
    </dgm:pt>
    <dgm:pt modelId="{791D94CB-C16D-435C-B9CD-182B7D363DE9}" type="pres">
      <dgm:prSet presAssocID="{EB9FBEF5-1F9E-4D2F-8F67-9611BF482350}" presName="thickLine" presStyleLbl="alignNode1" presStyleIdx="0" presStyleCnt="2"/>
      <dgm:spPr/>
    </dgm:pt>
    <dgm:pt modelId="{1F79A688-97E4-4F5A-A8C4-E3E6FBB1E11D}" type="pres">
      <dgm:prSet presAssocID="{EB9FBEF5-1F9E-4D2F-8F67-9611BF482350}" presName="horz1" presStyleCnt="0"/>
      <dgm:spPr/>
    </dgm:pt>
    <dgm:pt modelId="{6F132000-0F3E-479F-8A02-6422B69A9B2A}" type="pres">
      <dgm:prSet presAssocID="{EB9FBEF5-1F9E-4D2F-8F67-9611BF482350}" presName="tx1" presStyleLbl="revTx" presStyleIdx="0" presStyleCnt="2"/>
      <dgm:spPr/>
      <dgm:t>
        <a:bodyPr/>
        <a:lstStyle/>
        <a:p>
          <a:endParaRPr lang="en-GB"/>
        </a:p>
      </dgm:t>
    </dgm:pt>
    <dgm:pt modelId="{64895C5F-1E7D-49C0-996A-6BD3C9D644A8}" type="pres">
      <dgm:prSet presAssocID="{EB9FBEF5-1F9E-4D2F-8F67-9611BF482350}" presName="vert1" presStyleCnt="0"/>
      <dgm:spPr/>
    </dgm:pt>
    <dgm:pt modelId="{74C1DB54-F2F5-4286-A6BB-9C6080C7E35B}" type="pres">
      <dgm:prSet presAssocID="{C74D9D7A-2BF1-4B00-9C87-8F43066AF5F0}" presName="thickLine" presStyleLbl="alignNode1" presStyleIdx="1" presStyleCnt="2"/>
      <dgm:spPr/>
    </dgm:pt>
    <dgm:pt modelId="{C258DC61-DADD-424B-B83E-8090A6727A43}" type="pres">
      <dgm:prSet presAssocID="{C74D9D7A-2BF1-4B00-9C87-8F43066AF5F0}" presName="horz1" presStyleCnt="0"/>
      <dgm:spPr/>
    </dgm:pt>
    <dgm:pt modelId="{F6102E3A-D770-4CEC-B591-6C3AAC24DA12}" type="pres">
      <dgm:prSet presAssocID="{C74D9D7A-2BF1-4B00-9C87-8F43066AF5F0}" presName="tx1" presStyleLbl="revTx" presStyleIdx="1" presStyleCnt="2"/>
      <dgm:spPr/>
      <dgm:t>
        <a:bodyPr/>
        <a:lstStyle/>
        <a:p>
          <a:endParaRPr lang="en-GB"/>
        </a:p>
      </dgm:t>
    </dgm:pt>
    <dgm:pt modelId="{BFC470DA-CB63-4959-9AE3-342D8AEC22EC}" type="pres">
      <dgm:prSet presAssocID="{C74D9D7A-2BF1-4B00-9C87-8F43066AF5F0}" presName="vert1" presStyleCnt="0"/>
      <dgm:spPr/>
    </dgm:pt>
  </dgm:ptLst>
  <dgm:cxnLst>
    <dgm:cxn modelId="{9C48D576-4C9D-4AC5-89E7-6B1547F3A1EB}" srcId="{1BBBE2FB-BB34-4EE2-A911-55875B44F506}" destId="{C74D9D7A-2BF1-4B00-9C87-8F43066AF5F0}" srcOrd="1" destOrd="0" parTransId="{1DDEDACA-03D5-405C-99C1-A5B6122704C1}" sibTransId="{B54EF06A-D6E1-4BA6-B15A-C718FF4FEB36}"/>
    <dgm:cxn modelId="{63AC4B15-E18D-4379-B24E-281311D02944}" srcId="{1BBBE2FB-BB34-4EE2-A911-55875B44F506}" destId="{EB9FBEF5-1F9E-4D2F-8F67-9611BF482350}" srcOrd="0" destOrd="0" parTransId="{5EE6D64E-0D26-47E9-87D0-F74F6FD2E6E9}" sibTransId="{080B8404-96F2-413C-8206-708EFAD39CE7}"/>
    <dgm:cxn modelId="{27492727-DB38-4D94-B794-CAC8E4039EC8}" type="presOf" srcId="{EB9FBEF5-1F9E-4D2F-8F67-9611BF482350}" destId="{6F132000-0F3E-479F-8A02-6422B69A9B2A}" srcOrd="0" destOrd="0" presId="urn:microsoft.com/office/officeart/2008/layout/LinedList"/>
    <dgm:cxn modelId="{46CA9486-7DA2-44D8-8C61-C0A36AF4A641}" type="presOf" srcId="{C74D9D7A-2BF1-4B00-9C87-8F43066AF5F0}" destId="{F6102E3A-D770-4CEC-B591-6C3AAC24DA12}" srcOrd="0" destOrd="0" presId="urn:microsoft.com/office/officeart/2008/layout/LinedList"/>
    <dgm:cxn modelId="{5E34E56C-B463-44C4-9AC1-236C4F9CB57D}" type="presOf" srcId="{1BBBE2FB-BB34-4EE2-A911-55875B44F506}" destId="{78858FD6-665E-46CA-990D-00CB3C47F48C}" srcOrd="0" destOrd="0" presId="urn:microsoft.com/office/officeart/2008/layout/LinedList"/>
    <dgm:cxn modelId="{38D148B5-ADF0-415D-A745-BB666775E09C}" type="presParOf" srcId="{78858FD6-665E-46CA-990D-00CB3C47F48C}" destId="{791D94CB-C16D-435C-B9CD-182B7D363DE9}" srcOrd="0" destOrd="0" presId="urn:microsoft.com/office/officeart/2008/layout/LinedList"/>
    <dgm:cxn modelId="{32F35C65-63F0-4790-8AF1-79CED4FD73CD}" type="presParOf" srcId="{78858FD6-665E-46CA-990D-00CB3C47F48C}" destId="{1F79A688-97E4-4F5A-A8C4-E3E6FBB1E11D}" srcOrd="1" destOrd="0" presId="urn:microsoft.com/office/officeart/2008/layout/LinedList"/>
    <dgm:cxn modelId="{014CC10A-029E-4E23-8B6A-4AB936EBDC80}" type="presParOf" srcId="{1F79A688-97E4-4F5A-A8C4-E3E6FBB1E11D}" destId="{6F132000-0F3E-479F-8A02-6422B69A9B2A}" srcOrd="0" destOrd="0" presId="urn:microsoft.com/office/officeart/2008/layout/LinedList"/>
    <dgm:cxn modelId="{39928542-B736-47CA-B890-D132FBAF378F}" type="presParOf" srcId="{1F79A688-97E4-4F5A-A8C4-E3E6FBB1E11D}" destId="{64895C5F-1E7D-49C0-996A-6BD3C9D644A8}" srcOrd="1" destOrd="0" presId="urn:microsoft.com/office/officeart/2008/layout/LinedList"/>
    <dgm:cxn modelId="{2B0F2758-1506-4800-A58F-BE31E91C0BC4}" type="presParOf" srcId="{78858FD6-665E-46CA-990D-00CB3C47F48C}" destId="{74C1DB54-F2F5-4286-A6BB-9C6080C7E35B}" srcOrd="2" destOrd="0" presId="urn:microsoft.com/office/officeart/2008/layout/LinedList"/>
    <dgm:cxn modelId="{3281682E-8D02-4688-B710-647560767079}" type="presParOf" srcId="{78858FD6-665E-46CA-990D-00CB3C47F48C}" destId="{C258DC61-DADD-424B-B83E-8090A6727A43}" srcOrd="3" destOrd="0" presId="urn:microsoft.com/office/officeart/2008/layout/LinedList"/>
    <dgm:cxn modelId="{F13380E7-6855-4087-B5B1-845A14151CE2}" type="presParOf" srcId="{C258DC61-DADD-424B-B83E-8090A6727A43}" destId="{F6102E3A-D770-4CEC-B591-6C3AAC24DA12}" srcOrd="0" destOrd="0" presId="urn:microsoft.com/office/officeart/2008/layout/LinedList"/>
    <dgm:cxn modelId="{FD5ABB4F-1D6B-49ED-AC72-26BABE37EC61}" type="presParOf" srcId="{C258DC61-DADD-424B-B83E-8090A6727A43}" destId="{BFC470DA-CB63-4959-9AE3-342D8AEC22E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B5EAAD-9E2D-4FF3-9BCC-10A179F03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1366A6BD-BAAE-42A5-ABC0-F1C4CE900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A5E090B7-9596-482B-A63A-2D5FE27803B9}"/>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5" name="Footer Placeholder 4">
            <a:extLst>
              <a:ext uri="{FF2B5EF4-FFF2-40B4-BE49-F238E27FC236}">
                <a16:creationId xmlns="" xmlns:a16="http://schemas.microsoft.com/office/drawing/2014/main" id="{D2CAE9A4-F16F-4221-ACE2-38A1E2D81D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9DD420E-3E6B-493D-83A9-8A3525461D02}"/>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338947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FE55CC-9E82-48A6-B5F5-43D17829AC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F84D47F-E430-4737-B5DA-F0FF72E890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691FE731-9BAF-45BB-8535-3969970D6329}"/>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5" name="Footer Placeholder 4">
            <a:extLst>
              <a:ext uri="{FF2B5EF4-FFF2-40B4-BE49-F238E27FC236}">
                <a16:creationId xmlns="" xmlns:a16="http://schemas.microsoft.com/office/drawing/2014/main" id="{808AD0D2-E4A6-4EAF-AB3A-DC06ED01CE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AFF5348-4FF5-458A-8423-36789211E173}"/>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337404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1F3D455-BF24-4861-A966-D0BC5BEF14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5FD96DAC-9C84-4379-8B75-A0133195EF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739AC34-FE18-4672-85F3-7EFD36725422}"/>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5" name="Footer Placeholder 4">
            <a:extLst>
              <a:ext uri="{FF2B5EF4-FFF2-40B4-BE49-F238E27FC236}">
                <a16:creationId xmlns="" xmlns:a16="http://schemas.microsoft.com/office/drawing/2014/main" id="{23DF448A-3969-43EA-8DE7-596E08130A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C8BCEBE-FC16-432B-8ACE-41D836B80540}"/>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82878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4CF56E-BFB7-4D30-82DD-3F5E67F513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52846CCA-D1FB-48A7-85D8-CADBC940A2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15C4773-B4DE-4F83-9AB6-A314B7C89798}"/>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5" name="Footer Placeholder 4">
            <a:extLst>
              <a:ext uri="{FF2B5EF4-FFF2-40B4-BE49-F238E27FC236}">
                <a16:creationId xmlns="" xmlns:a16="http://schemas.microsoft.com/office/drawing/2014/main" id="{14036AF9-791B-4869-9FF9-3B8C39D30E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8D4B052-6702-4C6D-A303-247F4AAB2CC0}"/>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264713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7552C-CBDC-40ED-9237-98A6E12FBB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52D9BE7-844D-475D-8422-72E537B464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235FF44-903B-4180-98AA-B8CB6B768710}"/>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5" name="Footer Placeholder 4">
            <a:extLst>
              <a:ext uri="{FF2B5EF4-FFF2-40B4-BE49-F238E27FC236}">
                <a16:creationId xmlns="" xmlns:a16="http://schemas.microsoft.com/office/drawing/2014/main" id="{4C4FCC1B-961D-42A9-841A-756531C7E0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E352A1B-2B70-4217-B4A7-CA1A9CE7D384}"/>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26705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22C946-0910-4B2D-9579-B7112A60A1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911E414-4B9B-47B7-9AF3-F46F371753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D58BDC6B-4998-465D-915B-0D0EDB1231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38858DCD-17EE-4789-8CB9-6241175CD394}"/>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6" name="Footer Placeholder 5">
            <a:extLst>
              <a:ext uri="{FF2B5EF4-FFF2-40B4-BE49-F238E27FC236}">
                <a16:creationId xmlns="" xmlns:a16="http://schemas.microsoft.com/office/drawing/2014/main" id="{4346D242-9740-4A53-B076-8B73D9017C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DFDE810C-A1FA-4BCC-ABD4-5E0450E87BA3}"/>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268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B0CC16-68E7-4F2D-9A46-163B8A4174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A7F56FC-B16A-45DD-A546-6238A30A4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69539F0-D05C-4199-8743-CB84F6925C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F6219ADA-C0FA-48EF-80B5-676CC952E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AECE8AA-ED5A-4A81-B512-33EFECAF4A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B51E72FC-07A0-4D26-9AF7-6F64B05DC384}"/>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8" name="Footer Placeholder 7">
            <a:extLst>
              <a:ext uri="{FF2B5EF4-FFF2-40B4-BE49-F238E27FC236}">
                <a16:creationId xmlns="" xmlns:a16="http://schemas.microsoft.com/office/drawing/2014/main" id="{EB27A9B1-6CB1-4455-A4D9-9D1618B8500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87DEDCA6-F7C5-4E23-AE69-8B417AF3CBB9}"/>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382371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898C10-2A14-40E1-AC86-70FF95C7F2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DB469BC4-EBF0-4E61-8725-7245CF082940}"/>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4" name="Footer Placeholder 3">
            <a:extLst>
              <a:ext uri="{FF2B5EF4-FFF2-40B4-BE49-F238E27FC236}">
                <a16:creationId xmlns="" xmlns:a16="http://schemas.microsoft.com/office/drawing/2014/main" id="{C478C44C-456C-43D1-8754-B54F8B53C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98E2A9A2-58F9-4107-A7B5-268823B53BF9}"/>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146664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E2D8CEA-B67E-43C5-BEAC-43D5D865349A}"/>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3" name="Footer Placeholder 2">
            <a:extLst>
              <a:ext uri="{FF2B5EF4-FFF2-40B4-BE49-F238E27FC236}">
                <a16:creationId xmlns="" xmlns:a16="http://schemas.microsoft.com/office/drawing/2014/main" id="{1E50D128-75D7-41D2-B14B-60E809300A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0E667997-410B-4E89-A74E-347AD21DF5F1}"/>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341071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8CCDF2-A4A9-442D-9E32-9D2E0F1DF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46F4C41-32CD-4E79-80A5-2867A530C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C922CF2D-2EB8-4F02-BFC9-AE3EE7D30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6450C8E-A3C5-4F1C-9D01-4BDAA479AE6C}"/>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6" name="Footer Placeholder 5">
            <a:extLst>
              <a:ext uri="{FF2B5EF4-FFF2-40B4-BE49-F238E27FC236}">
                <a16:creationId xmlns="" xmlns:a16="http://schemas.microsoft.com/office/drawing/2014/main" id="{32ABB6D0-5B21-44B4-BAA5-EFCF7AB365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4B47E47E-7D3A-4451-853E-8006B5F5AED4}"/>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320720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1C4C16-F779-4D8E-AC59-1E164AFA1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D666DD50-9952-4161-85B3-56202E883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934F2577-FEB2-4F8A-A354-3E171E645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515066A-EB81-457C-AAE3-B5DDA78B422F}"/>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6" name="Footer Placeholder 5">
            <a:extLst>
              <a:ext uri="{FF2B5EF4-FFF2-40B4-BE49-F238E27FC236}">
                <a16:creationId xmlns="" xmlns:a16="http://schemas.microsoft.com/office/drawing/2014/main" id="{F56A19E1-43FB-4CA7-BEF4-EBEADE8F43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1CDE2AC8-A4B1-447A-A7DA-7CF8B9C52B76}"/>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166056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56026E6-2EDD-438C-AF31-4EB83BBF4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07AEAC98-81C9-4E1A-8371-F1BAC853FB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AB2C5EA-7597-4F5C-9374-F382FA2A5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D1983-3812-46A0-992D-41051B6DCC0C}" type="datetimeFigureOut">
              <a:rPr lang="en-GB" smtClean="0"/>
              <a:t>10/06/2020</a:t>
            </a:fld>
            <a:endParaRPr lang="en-GB"/>
          </a:p>
        </p:txBody>
      </p:sp>
      <p:sp>
        <p:nvSpPr>
          <p:cNvPr id="5" name="Footer Placeholder 4">
            <a:extLst>
              <a:ext uri="{FF2B5EF4-FFF2-40B4-BE49-F238E27FC236}">
                <a16:creationId xmlns="" xmlns:a16="http://schemas.microsoft.com/office/drawing/2014/main" id="{4B9F454D-1495-431B-809B-1559C87EEE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89621D04-8D84-48DF-AE37-C7A048650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D9367-4454-4C7F-8636-2F30FAF763C5}" type="slidenum">
              <a:rPr lang="en-GB" smtClean="0"/>
              <a:t>‹#›</a:t>
            </a:fld>
            <a:endParaRPr lang="en-GB"/>
          </a:p>
        </p:txBody>
      </p:sp>
    </p:spTree>
    <p:extLst>
      <p:ext uri="{BB962C8B-B14F-4D97-AF65-F5344CB8AC3E}">
        <p14:creationId xmlns:p14="http://schemas.microsoft.com/office/powerpoint/2010/main" val="3780164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ocs.google.com/presentation/d/1fwehqHbjecZJOmmo7MqCz_pdlF6dOZFAdJeKD0QH800/mobilepresent?fbclid=IwAR2-UgvJSmu5oEqLTo4fffY5sdOlIykcgRblog7MWp6raDGf7LYmp5PcgpY&amp;slide=id.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cid:796B1244-784D-41F6-BCCE-784085B2EBB4"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d Facts: What is the difference between white and brown eggs ..."/>
          <p:cNvPicPr/>
          <p:nvPr/>
        </p:nvPicPr>
        <p:blipFill rotWithShape="1">
          <a:blip r:embed="rId2" cstate="print">
            <a:extLst>
              <a:ext uri="{28A0092B-C50C-407E-A947-70E740481C1C}">
                <a14:useLocalDpi xmlns:a14="http://schemas.microsoft.com/office/drawing/2010/main" val="0"/>
              </a:ext>
            </a:extLst>
          </a:blip>
          <a:srcRect l="21491"/>
          <a:stretch/>
        </p:blipFill>
        <p:spPr bwMode="auto">
          <a:xfrm>
            <a:off x="6748411" y="501155"/>
            <a:ext cx="4588971" cy="2861808"/>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05306" y="408565"/>
            <a:ext cx="6143105" cy="3046988"/>
          </a:xfrm>
          <a:prstGeom prst="rect">
            <a:avLst/>
          </a:prstGeom>
          <a:noFill/>
        </p:spPr>
        <p:txBody>
          <a:bodyPr wrap="square" rtlCol="0">
            <a:spAutoFit/>
          </a:bodyPr>
          <a:lstStyle/>
          <a:p>
            <a:r>
              <a:rPr lang="en-GB" sz="2400" b="1" u="sng" dirty="0">
                <a:latin typeface="Comic Sans MS" panose="030F0702030302020204" pitchFamily="66" charset="0"/>
              </a:rPr>
              <a:t>Monday</a:t>
            </a:r>
          </a:p>
          <a:p>
            <a:endParaRPr lang="en-GB" sz="2400" dirty="0">
              <a:solidFill>
                <a:srgbClr val="002060"/>
              </a:solidFill>
              <a:latin typeface="Comic Sans MS" panose="030F0702030302020204" pitchFamily="66" charset="0"/>
            </a:endParaRPr>
          </a:p>
          <a:p>
            <a:r>
              <a:rPr lang="en-GB" sz="4800" dirty="0">
                <a:solidFill>
                  <a:srgbClr val="002060"/>
                </a:solidFill>
                <a:latin typeface="Comic Sans MS" panose="030F0702030302020204" pitchFamily="66" charset="0"/>
              </a:rPr>
              <a:t>What are the differences between these eggs?</a:t>
            </a:r>
          </a:p>
        </p:txBody>
      </p:sp>
      <p:sp>
        <p:nvSpPr>
          <p:cNvPr id="3" name="Content Placeholder 2"/>
          <p:cNvSpPr>
            <a:spLocks noGrp="1"/>
          </p:cNvSpPr>
          <p:nvPr>
            <p:ph idx="1"/>
          </p:nvPr>
        </p:nvSpPr>
        <p:spPr>
          <a:xfrm>
            <a:off x="721218" y="3773510"/>
            <a:ext cx="10732076" cy="2318198"/>
          </a:xfrm>
        </p:spPr>
        <p:txBody>
          <a:bodyPr>
            <a:normAutofit fontScale="85000" lnSpcReduction="20000"/>
          </a:bodyPr>
          <a:lstStyle/>
          <a:p>
            <a:pPr marL="0" indent="0">
              <a:buNone/>
            </a:pPr>
            <a:r>
              <a:rPr lang="en-GB" sz="3600" dirty="0">
                <a:solidFill>
                  <a:srgbClr val="002060"/>
                </a:solidFill>
                <a:latin typeface="Comic Sans MS" panose="030F0702030302020204" pitchFamily="66" charset="0"/>
              </a:rPr>
              <a:t>What do you think?   Talk about your ideas. </a:t>
            </a:r>
          </a:p>
          <a:p>
            <a:pPr marL="0" indent="0">
              <a:buNone/>
            </a:pPr>
            <a:endParaRPr lang="en-GB" sz="3600" dirty="0">
              <a:solidFill>
                <a:srgbClr val="002060"/>
              </a:solidFill>
              <a:latin typeface="Comic Sans MS" panose="030F0702030302020204" pitchFamily="66" charset="0"/>
            </a:endParaRPr>
          </a:p>
          <a:p>
            <a:r>
              <a:rPr lang="en-GB" sz="3600" dirty="0">
                <a:solidFill>
                  <a:srgbClr val="002060"/>
                </a:solidFill>
                <a:latin typeface="Comic Sans MS" panose="030F0702030302020204" pitchFamily="66" charset="0"/>
              </a:rPr>
              <a:t>Are they different colours?</a:t>
            </a:r>
          </a:p>
          <a:p>
            <a:r>
              <a:rPr lang="en-GB" sz="3600" dirty="0">
                <a:solidFill>
                  <a:srgbClr val="002060"/>
                </a:solidFill>
                <a:latin typeface="Comic Sans MS" panose="030F0702030302020204" pitchFamily="66" charset="0"/>
              </a:rPr>
              <a:t>Are they different sizes?</a:t>
            </a:r>
          </a:p>
          <a:p>
            <a:r>
              <a:rPr lang="en-GB" sz="3600" dirty="0">
                <a:solidFill>
                  <a:srgbClr val="002060"/>
                </a:solidFill>
                <a:latin typeface="Comic Sans MS" panose="030F0702030302020204" pitchFamily="66" charset="0"/>
              </a:rPr>
              <a:t>Are they different shapes?</a:t>
            </a:r>
          </a:p>
          <a:p>
            <a:endParaRPr lang="en-GB" sz="3600" dirty="0">
              <a:latin typeface="Comic Sans MS" panose="030F0702030302020204" pitchFamily="66" charset="0"/>
            </a:endParaRPr>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4293188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2B9B5E-4622-4649-86F5-41F539246D64}"/>
              </a:ext>
            </a:extLst>
          </p:cNvPr>
          <p:cNvSpPr>
            <a:spLocks noGrp="1"/>
          </p:cNvSpPr>
          <p:nvPr>
            <p:ph type="title"/>
          </p:nvPr>
        </p:nvSpPr>
        <p:spPr>
          <a:xfrm>
            <a:off x="5718220" y="903840"/>
            <a:ext cx="5713706" cy="1401448"/>
          </a:xfrm>
        </p:spPr>
        <p:txBody>
          <a:bodyPr vert="horz" lIns="91440" tIns="45720" rIns="91440" bIns="45720" rtlCol="0" anchor="t">
            <a:normAutofit fontScale="90000"/>
          </a:bodyPr>
          <a:lstStyle/>
          <a:p>
            <a:pPr algn="ctr"/>
            <a:r>
              <a:rPr lang="en-US" sz="4800" b="1" i="1" dirty="0">
                <a:solidFill>
                  <a:srgbClr val="000000"/>
                </a:solidFill>
                <a:latin typeface="Comic Sans MS" panose="030F0702030302020204" pitchFamily="66" charset="0"/>
              </a:rPr>
              <a:t>Everybody</a:t>
            </a:r>
            <a:r>
              <a:rPr lang="en-US" sz="4800" i="1" dirty="0">
                <a:solidFill>
                  <a:srgbClr val="000000"/>
                </a:solidFill>
                <a:latin typeface="Comic Sans MS" panose="030F0702030302020204" pitchFamily="66" charset="0"/>
              </a:rPr>
              <a:t> is important, and has the right to be safe and happy even if they are different. </a:t>
            </a:r>
            <a:br>
              <a:rPr lang="en-US" sz="4800" i="1" dirty="0">
                <a:solidFill>
                  <a:srgbClr val="000000"/>
                </a:solidFill>
                <a:latin typeface="Comic Sans MS" panose="030F0702030302020204" pitchFamily="66" charset="0"/>
              </a:rPr>
            </a:br>
            <a:r>
              <a:rPr lang="en-US" sz="4800" i="1" dirty="0">
                <a:solidFill>
                  <a:srgbClr val="000000"/>
                </a:solidFill>
                <a:latin typeface="Comic Sans MS" panose="030F0702030302020204" pitchFamily="66" charset="0"/>
              </a:rPr>
              <a:t/>
            </a:r>
            <a:br>
              <a:rPr lang="en-US" sz="4800" i="1" dirty="0">
                <a:solidFill>
                  <a:srgbClr val="000000"/>
                </a:solidFill>
                <a:latin typeface="Comic Sans MS" panose="030F0702030302020204" pitchFamily="66" charset="0"/>
              </a:rPr>
            </a:br>
            <a:r>
              <a:rPr lang="en-US" sz="4800" dirty="0">
                <a:solidFill>
                  <a:srgbClr val="002060"/>
                </a:solidFill>
                <a:latin typeface="Comic Sans MS" panose="030F0702030302020204" pitchFamily="66" charset="0"/>
              </a:rPr>
              <a:t>What/who makes you feel safe and happy?</a:t>
            </a:r>
            <a:r>
              <a:rPr lang="en-US" sz="4800" i="1" dirty="0">
                <a:solidFill>
                  <a:srgbClr val="000000"/>
                </a:solidFill>
                <a:latin typeface="Comic Sans MS" panose="030F0702030302020204" pitchFamily="66" charset="0"/>
              </a:rPr>
              <a:t/>
            </a:r>
            <a:br>
              <a:rPr lang="en-US" sz="4800" i="1" dirty="0">
                <a:solidFill>
                  <a:srgbClr val="000000"/>
                </a:solidFill>
                <a:latin typeface="Comic Sans MS" panose="030F0702030302020204" pitchFamily="66" charset="0"/>
              </a:rPr>
            </a:br>
            <a:r>
              <a:rPr lang="en-US" sz="4800" i="1" dirty="0">
                <a:solidFill>
                  <a:srgbClr val="000000"/>
                </a:solidFill>
                <a:latin typeface="Comic Sans MS" panose="030F0702030302020204" pitchFamily="66" charset="0"/>
              </a:rPr>
              <a:t/>
            </a:r>
            <a:br>
              <a:rPr lang="en-US" sz="4800" i="1" dirty="0">
                <a:solidFill>
                  <a:srgbClr val="000000"/>
                </a:solidFill>
                <a:latin typeface="Comic Sans MS" panose="030F0702030302020204" pitchFamily="66" charset="0"/>
              </a:rPr>
            </a:br>
            <a:endParaRPr lang="en-US" sz="4800" i="1" dirty="0">
              <a:solidFill>
                <a:srgbClr val="000000"/>
              </a:solidFill>
              <a:latin typeface="Comic Sans MS" panose="030F0702030302020204" pitchFamily="66" charset="0"/>
            </a:endParaRPr>
          </a:p>
        </p:txBody>
      </p:sp>
      <p:pic>
        <p:nvPicPr>
          <p:cNvPr id="4098" name="Picture 2" descr="We should teach about racism as an idea that's expressed through ...">
            <a:extLst>
              <a:ext uri="{FF2B5EF4-FFF2-40B4-BE49-F238E27FC236}">
                <a16:creationId xmlns="" xmlns:a16="http://schemas.microsoft.com/office/drawing/2014/main" id="{93134A43-918E-42EE-A545-07B6980AC43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3694" r="-2" b="-2"/>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7126" y="343368"/>
            <a:ext cx="2408350" cy="461665"/>
          </a:xfrm>
          <a:prstGeom prst="rect">
            <a:avLst/>
          </a:prstGeom>
          <a:noFill/>
        </p:spPr>
        <p:txBody>
          <a:bodyPr wrap="square" rtlCol="0">
            <a:spAutoFit/>
          </a:bodyPr>
          <a:lstStyle/>
          <a:p>
            <a:r>
              <a:rPr lang="en-GB" sz="2400" b="1" u="sng" dirty="0"/>
              <a:t>Thursday</a:t>
            </a:r>
          </a:p>
        </p:txBody>
      </p:sp>
    </p:spTree>
    <p:extLst>
      <p:ext uri="{BB962C8B-B14F-4D97-AF65-F5344CB8AC3E}">
        <p14:creationId xmlns:p14="http://schemas.microsoft.com/office/powerpoint/2010/main" val="47201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574" y="2953779"/>
            <a:ext cx="7296955" cy="2751562"/>
          </a:xfrm>
        </p:spPr>
        <p:txBody>
          <a:bodyPr>
            <a:normAutofit fontScale="90000"/>
          </a:bodyPr>
          <a:lstStyle/>
          <a:p>
            <a:r>
              <a:rPr lang="en-GB" dirty="0">
                <a:solidFill>
                  <a:srgbClr val="002060"/>
                </a:solidFill>
                <a:latin typeface="Comic Sans MS" panose="030F0702030302020204" pitchFamily="66" charset="0"/>
              </a:rPr>
              <a:t>Can you tell someone why they are important and matter to you?</a:t>
            </a:r>
            <a:br>
              <a:rPr lang="en-GB" dirty="0">
                <a:solidFill>
                  <a:srgbClr val="002060"/>
                </a:solidFill>
                <a:latin typeface="Comic Sans MS" panose="030F0702030302020204" pitchFamily="66" charset="0"/>
              </a:rPr>
            </a:br>
            <a:r>
              <a:rPr lang="en-GB" dirty="0">
                <a:solidFill>
                  <a:srgbClr val="002060"/>
                </a:solidFill>
                <a:latin typeface="Comic Sans MS" panose="030F0702030302020204" pitchFamily="66" charset="0"/>
              </a:rPr>
              <a:t/>
            </a:r>
            <a:br>
              <a:rPr lang="en-GB" dirty="0">
                <a:solidFill>
                  <a:srgbClr val="002060"/>
                </a:solidFill>
                <a:latin typeface="Comic Sans MS" panose="030F0702030302020204" pitchFamily="66" charset="0"/>
              </a:rPr>
            </a:br>
            <a:r>
              <a:rPr lang="en-GB" dirty="0">
                <a:solidFill>
                  <a:srgbClr val="002060"/>
                </a:solidFill>
                <a:latin typeface="Comic Sans MS" panose="030F0702030302020204" pitchFamily="66" charset="0"/>
              </a:rPr>
              <a:t/>
            </a:r>
            <a:br>
              <a:rPr lang="en-GB" dirty="0">
                <a:solidFill>
                  <a:srgbClr val="002060"/>
                </a:solidFill>
                <a:latin typeface="Comic Sans MS" panose="030F0702030302020204" pitchFamily="66" charset="0"/>
              </a:rPr>
            </a:br>
            <a:r>
              <a:rPr lang="en-GB" dirty="0">
                <a:solidFill>
                  <a:srgbClr val="002060"/>
                </a:solidFill>
                <a:latin typeface="Comic Sans MS" panose="030F0702030302020204" pitchFamily="66" charset="0"/>
              </a:rPr>
              <a:t/>
            </a:r>
            <a:br>
              <a:rPr lang="en-GB" dirty="0">
                <a:solidFill>
                  <a:srgbClr val="002060"/>
                </a:solidFill>
                <a:latin typeface="Comic Sans MS" panose="030F0702030302020204" pitchFamily="66" charset="0"/>
              </a:rPr>
            </a:br>
            <a:r>
              <a:rPr lang="en-GB" dirty="0">
                <a:solidFill>
                  <a:srgbClr val="002060"/>
                </a:solidFill>
                <a:latin typeface="Comic Sans MS" panose="030F0702030302020204" pitchFamily="66" charset="0"/>
              </a:rPr>
              <a:t>Can you also think of ways to show that </a:t>
            </a:r>
            <a:r>
              <a:rPr lang="en-GB" b="1" dirty="0">
                <a:solidFill>
                  <a:srgbClr val="002060"/>
                </a:solidFill>
                <a:latin typeface="Comic Sans MS" panose="030F0702030302020204" pitchFamily="66" charset="0"/>
              </a:rPr>
              <a:t>everybody</a:t>
            </a:r>
            <a:r>
              <a:rPr lang="en-GB" dirty="0">
                <a:solidFill>
                  <a:srgbClr val="002060"/>
                </a:solidFill>
                <a:latin typeface="Comic Sans MS" panose="030F0702030302020204" pitchFamily="66" charset="0"/>
              </a:rPr>
              <a:t> is important and that </a:t>
            </a:r>
            <a:r>
              <a:rPr lang="en-GB" b="1" dirty="0">
                <a:solidFill>
                  <a:srgbClr val="002060"/>
                </a:solidFill>
                <a:latin typeface="Comic Sans MS" panose="030F0702030302020204" pitchFamily="66" charset="0"/>
              </a:rPr>
              <a:t>all</a:t>
            </a:r>
            <a:r>
              <a:rPr lang="en-GB" dirty="0">
                <a:solidFill>
                  <a:srgbClr val="002060"/>
                </a:solidFill>
                <a:latin typeface="Comic Sans MS" panose="030F0702030302020204" pitchFamily="66" charset="0"/>
              </a:rPr>
              <a:t> lives matter?</a:t>
            </a:r>
            <a:br>
              <a:rPr lang="en-GB" dirty="0">
                <a:solidFill>
                  <a:srgbClr val="002060"/>
                </a:solidFill>
                <a:latin typeface="Comic Sans MS" panose="030F0702030302020204" pitchFamily="66" charset="0"/>
              </a:rPr>
            </a:br>
            <a:r>
              <a:rPr lang="en-GB" dirty="0">
                <a:solidFill>
                  <a:srgbClr val="002060"/>
                </a:solidFill>
                <a:latin typeface="Comic Sans MS" panose="030F0702030302020204" pitchFamily="66" charset="0"/>
              </a:rPr>
              <a:t/>
            </a:r>
            <a:br>
              <a:rPr lang="en-GB" dirty="0">
                <a:solidFill>
                  <a:srgbClr val="002060"/>
                </a:solidFill>
                <a:latin typeface="Comic Sans MS" panose="030F0702030302020204" pitchFamily="66" charset="0"/>
              </a:rPr>
            </a:br>
            <a:r>
              <a:rPr lang="en-GB" dirty="0">
                <a:solidFill>
                  <a:srgbClr val="002060"/>
                </a:solidFill>
                <a:latin typeface="Comic Sans MS" panose="030F0702030302020204" pitchFamily="66" charset="0"/>
              </a:rPr>
              <a:t/>
            </a:r>
            <a:br>
              <a:rPr lang="en-GB" dirty="0">
                <a:solidFill>
                  <a:srgbClr val="002060"/>
                </a:solidFill>
                <a:latin typeface="Comic Sans MS" panose="030F0702030302020204" pitchFamily="66" charset="0"/>
              </a:rPr>
            </a:br>
            <a:r>
              <a:rPr lang="en-GB" dirty="0">
                <a:solidFill>
                  <a:srgbClr val="002060"/>
                </a:solidFill>
                <a:latin typeface="Comic Sans MS" panose="030F0702030302020204" pitchFamily="66" charset="0"/>
              </a:rPr>
              <a:t> </a:t>
            </a:r>
          </a:p>
        </p:txBody>
      </p:sp>
      <p:pic>
        <p:nvPicPr>
          <p:cNvPr id="4" name="Picture 2" descr="We should teach about racism as an idea that's expressed through ...">
            <a:extLst>
              <a:ext uri="{FF2B5EF4-FFF2-40B4-BE49-F238E27FC236}">
                <a16:creationId xmlns="" xmlns:a16="http://schemas.microsoft.com/office/drawing/2014/main" id="{93134A43-918E-42EE-A545-07B6980AC43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3694" r="-2" b="-2"/>
          <a:stretch/>
        </p:blipFill>
        <p:spPr bwMode="auto">
          <a:xfrm>
            <a:off x="0" y="1192449"/>
            <a:ext cx="4404574" cy="5068546"/>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40157" y="558005"/>
            <a:ext cx="2524259" cy="461665"/>
          </a:xfrm>
          <a:prstGeom prst="rect">
            <a:avLst/>
          </a:prstGeom>
          <a:noFill/>
        </p:spPr>
        <p:txBody>
          <a:bodyPr wrap="square" rtlCol="0">
            <a:spAutoFit/>
          </a:bodyPr>
          <a:lstStyle/>
          <a:p>
            <a:r>
              <a:rPr lang="en-GB" sz="2400" b="1" u="sng" dirty="0" smtClean="0"/>
              <a:t>Thursday</a:t>
            </a:r>
            <a:endParaRPr lang="en-GB" sz="2400" b="1" u="sng" dirty="0"/>
          </a:p>
        </p:txBody>
      </p:sp>
    </p:spTree>
    <p:extLst>
      <p:ext uri="{BB962C8B-B14F-4D97-AF65-F5344CB8AC3E}">
        <p14:creationId xmlns:p14="http://schemas.microsoft.com/office/powerpoint/2010/main" val="248193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books you could read:</a:t>
            </a:r>
            <a:endParaRPr lang="en-GB" dirty="0"/>
          </a:p>
        </p:txBody>
      </p:sp>
      <p:sp>
        <p:nvSpPr>
          <p:cNvPr id="3" name="Content Placeholder 2"/>
          <p:cNvSpPr>
            <a:spLocks noGrp="1"/>
          </p:cNvSpPr>
          <p:nvPr>
            <p:ph idx="1"/>
          </p:nvPr>
        </p:nvSpPr>
        <p:spPr>
          <a:xfrm>
            <a:off x="767861" y="1384421"/>
            <a:ext cx="10515600" cy="4351338"/>
          </a:xfrm>
        </p:spPr>
        <p:txBody>
          <a:bodyPr>
            <a:normAutofit/>
          </a:bodyPr>
          <a:lstStyle/>
          <a:p>
            <a:pPr marL="0" indent="0">
              <a:buNone/>
            </a:pPr>
            <a:r>
              <a:rPr lang="en-GB" sz="1400" dirty="0">
                <a:hlinkClick r:id="rId2"/>
              </a:rPr>
              <a:t>https://docs.google.com/presentation/d/1fwehqHbjecZJOmmo7MqCz_pdlF6dOZFAdJeKD0QH800/mobilepresent?fbclid=IwAR2-UgvJSmu5oEqLTo4fffY5sdOlIykcgRblog7MWp6raDGf7LYmp5PcgpY&amp;slide=id.p</a:t>
            </a:r>
            <a:endParaRPr lang="en-GB" sz="1400" dirty="0"/>
          </a:p>
        </p:txBody>
      </p:sp>
      <p:pic>
        <p:nvPicPr>
          <p:cNvPr id="4" name="Picture 3"/>
          <p:cNvPicPr/>
          <p:nvPr/>
        </p:nvPicPr>
        <p:blipFill rotWithShape="1">
          <a:blip r:embed="rId3"/>
          <a:srcRect l="9526" t="10023" r="9837" b="9309"/>
          <a:stretch/>
        </p:blipFill>
        <p:spPr bwMode="auto">
          <a:xfrm>
            <a:off x="1290124" y="1911960"/>
            <a:ext cx="9014459" cy="44462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634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84" y="360608"/>
            <a:ext cx="10515600" cy="6040191"/>
          </a:xfrm>
        </p:spPr>
        <p:txBody>
          <a:bodyPr>
            <a:normAutofit fontScale="90000"/>
          </a:bodyPr>
          <a:lstStyle/>
          <a:p>
            <a:r>
              <a:rPr lang="en-GB" sz="2700" b="1" u="sng" dirty="0">
                <a:latin typeface="Comic Sans MS" panose="030F0702030302020204" pitchFamily="66" charset="0"/>
              </a:rPr>
              <a:t>Monday</a:t>
            </a:r>
            <a:r>
              <a:rPr lang="en-GB" dirty="0">
                <a:latin typeface="Comic Sans MS" panose="030F0702030302020204" pitchFamily="66" charset="0"/>
              </a:rPr>
              <a:t> </a:t>
            </a:r>
            <a:br>
              <a:rPr lang="en-GB" dirty="0">
                <a:latin typeface="Comic Sans MS" panose="030F0702030302020204" pitchFamily="66" charset="0"/>
              </a:rPr>
            </a:br>
            <a:r>
              <a:rPr lang="en-GB" dirty="0">
                <a:solidFill>
                  <a:srgbClr val="002060"/>
                </a:solidFill>
                <a:latin typeface="Comic Sans MS" panose="030F0702030302020204" pitchFamily="66" charset="0"/>
              </a:rPr>
              <a:t>The eggs look different on the outside but are the same on the inside and so are we!</a:t>
            </a:r>
            <a:br>
              <a:rPr lang="en-GB" dirty="0">
                <a:solidFill>
                  <a:srgbClr val="002060"/>
                </a:solidFill>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solidFill>
                  <a:srgbClr val="002060"/>
                </a:solidFill>
                <a:latin typeface="Comic Sans MS" panose="030F0702030302020204" pitchFamily="66" charset="0"/>
              </a:rPr>
              <a:t/>
            </a:r>
            <a:br>
              <a:rPr lang="en-GB" dirty="0">
                <a:solidFill>
                  <a:srgbClr val="002060"/>
                </a:solidFill>
                <a:latin typeface="Comic Sans MS" panose="030F0702030302020204" pitchFamily="66" charset="0"/>
              </a:rPr>
            </a:br>
            <a:r>
              <a:rPr lang="en-GB" dirty="0">
                <a:solidFill>
                  <a:srgbClr val="002060"/>
                </a:solidFill>
                <a:latin typeface="Comic Sans MS" panose="030F0702030302020204" pitchFamily="66" charset="0"/>
              </a:rPr>
              <a:t>We are </a:t>
            </a:r>
            <a:r>
              <a:rPr lang="en-GB" b="1" dirty="0">
                <a:solidFill>
                  <a:srgbClr val="002060"/>
                </a:solidFill>
                <a:latin typeface="Comic Sans MS" panose="030F0702030302020204" pitchFamily="66" charset="0"/>
              </a:rPr>
              <a:t>the same </a:t>
            </a:r>
            <a:r>
              <a:rPr lang="en-GB" dirty="0">
                <a:solidFill>
                  <a:srgbClr val="002060"/>
                </a:solidFill>
                <a:latin typeface="Comic Sans MS" panose="030F0702030302020204" pitchFamily="66" charset="0"/>
              </a:rPr>
              <a:t>in so many ways. </a:t>
            </a:r>
            <a:br>
              <a:rPr lang="en-GB" dirty="0">
                <a:solidFill>
                  <a:srgbClr val="002060"/>
                </a:solidFill>
                <a:latin typeface="Comic Sans MS" panose="030F0702030302020204" pitchFamily="66" charset="0"/>
              </a:rPr>
            </a:br>
            <a:r>
              <a:rPr lang="en-GB" dirty="0">
                <a:solidFill>
                  <a:srgbClr val="002060"/>
                </a:solidFill>
                <a:latin typeface="Comic Sans MS" panose="030F0702030302020204" pitchFamily="66" charset="0"/>
              </a:rPr>
              <a:t>Can you think about how we are the same?</a:t>
            </a:r>
            <a:br>
              <a:rPr lang="en-GB" dirty="0">
                <a:solidFill>
                  <a:srgbClr val="002060"/>
                </a:solidFill>
                <a:latin typeface="Comic Sans MS" panose="030F0702030302020204" pitchFamily="66" charset="0"/>
              </a:rPr>
            </a:br>
            <a:endParaRPr lang="en-GB" dirty="0">
              <a:solidFill>
                <a:srgbClr val="002060"/>
              </a:solidFill>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a:srcRect t="54159"/>
          <a:stretch/>
        </p:blipFill>
        <p:spPr>
          <a:xfrm>
            <a:off x="2485623" y="1846647"/>
            <a:ext cx="6896946" cy="3043437"/>
          </a:xfrm>
          <a:prstGeom prst="rect">
            <a:avLst/>
          </a:prstGeom>
        </p:spPr>
      </p:pic>
    </p:spTree>
    <p:extLst>
      <p:ext uri="{BB962C8B-B14F-4D97-AF65-F5344CB8AC3E}">
        <p14:creationId xmlns:p14="http://schemas.microsoft.com/office/powerpoint/2010/main" val="170187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 xmlns:a16="http://schemas.microsoft.com/office/drawing/2014/main" id="{B670DBD5-770C-4383-9F54-5B86E86BD5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Camp kids lead Oakland Black Lives Matter demonstration - SFGate">
            <a:extLst>
              <a:ext uri="{FF2B5EF4-FFF2-40B4-BE49-F238E27FC236}">
                <a16:creationId xmlns="" xmlns:a16="http://schemas.microsoft.com/office/drawing/2014/main" id="{06C75711-C0BD-4CD6-A1EE-FFF71CEAF18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764" b="-1"/>
          <a:stretch/>
        </p:blipFill>
        <p:spPr bwMode="auto">
          <a:xfrm>
            <a:off x="4557779" y="1410216"/>
            <a:ext cx="7242569" cy="535762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7730" y="502276"/>
            <a:ext cx="8203842" cy="6370975"/>
          </a:xfrm>
          <a:prstGeom prst="rect">
            <a:avLst/>
          </a:prstGeom>
          <a:noFill/>
        </p:spPr>
        <p:txBody>
          <a:bodyPr wrap="square" rtlCol="0">
            <a:spAutoFit/>
          </a:bodyPr>
          <a:lstStyle/>
          <a:p>
            <a:r>
              <a:rPr lang="en-GB" sz="2400" b="1" u="sng" dirty="0">
                <a:solidFill>
                  <a:srgbClr val="002060"/>
                </a:solidFill>
                <a:latin typeface="Comic Sans MS" panose="030F0702030302020204" pitchFamily="66" charset="0"/>
              </a:rPr>
              <a:t>Tuesday</a:t>
            </a:r>
          </a:p>
          <a:p>
            <a:r>
              <a:rPr lang="en-GB" sz="4800" dirty="0">
                <a:solidFill>
                  <a:srgbClr val="002060"/>
                </a:solidFill>
                <a:latin typeface="Comic Sans MS" panose="030F0702030302020204" pitchFamily="66" charset="0"/>
              </a:rPr>
              <a:t>Why are these children holding banners?</a:t>
            </a:r>
          </a:p>
          <a:p>
            <a:endParaRPr lang="en-GB" sz="4800" dirty="0">
              <a:solidFill>
                <a:srgbClr val="002060"/>
              </a:solidFill>
              <a:latin typeface="Comic Sans MS" panose="030F0702030302020204" pitchFamily="66" charset="0"/>
            </a:endParaRPr>
          </a:p>
          <a:p>
            <a:endParaRPr lang="en-GB" sz="4800" dirty="0">
              <a:solidFill>
                <a:srgbClr val="002060"/>
              </a:solidFill>
              <a:latin typeface="Comic Sans MS" panose="030F0702030302020204" pitchFamily="66" charset="0"/>
            </a:endParaRPr>
          </a:p>
          <a:p>
            <a:endParaRPr lang="en-GB" sz="4800" dirty="0">
              <a:solidFill>
                <a:srgbClr val="002060"/>
              </a:solidFill>
              <a:latin typeface="Comic Sans MS" panose="030F0702030302020204" pitchFamily="66" charset="0"/>
            </a:endParaRPr>
          </a:p>
          <a:p>
            <a:r>
              <a:rPr lang="en-GB" sz="4800" dirty="0">
                <a:solidFill>
                  <a:srgbClr val="002060"/>
                </a:solidFill>
                <a:latin typeface="Comic Sans MS" panose="030F0702030302020204" pitchFamily="66" charset="0"/>
              </a:rPr>
              <a:t>What do the </a:t>
            </a:r>
          </a:p>
          <a:p>
            <a:r>
              <a:rPr lang="en-GB" sz="4800" dirty="0">
                <a:solidFill>
                  <a:srgbClr val="002060"/>
                </a:solidFill>
                <a:latin typeface="Comic Sans MS" panose="030F0702030302020204" pitchFamily="66" charset="0"/>
              </a:rPr>
              <a:t>words say?</a:t>
            </a:r>
          </a:p>
          <a:p>
            <a:endParaRPr lang="en-GB" sz="48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9485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 xmlns:a16="http://schemas.microsoft.com/office/drawing/2014/main" id="{2CB6C291-6CAF-46DF-ACFF-AADF0FD03F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9">
            <a:extLst>
              <a:ext uri="{FF2B5EF4-FFF2-40B4-BE49-F238E27FC236}">
                <a16:creationId xmlns="" xmlns:a16="http://schemas.microsoft.com/office/drawing/2014/main" id="{1EBADBCA-DA20-4279-93C6-011DEF18AA7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12" name="Rectangle 11">
            <a:extLst>
              <a:ext uri="{FF2B5EF4-FFF2-40B4-BE49-F238E27FC236}">
                <a16:creationId xmlns="" xmlns:a16="http://schemas.microsoft.com/office/drawing/2014/main" id="{4735DC46-5663-471D-AADB-81E00E65BC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3367DAD4-1871-43EA-B3C5-E1714DC828D8}"/>
              </a:ext>
            </a:extLst>
          </p:cNvPr>
          <p:cNvSpPr>
            <a:spLocks noGrp="1"/>
          </p:cNvSpPr>
          <p:nvPr>
            <p:ph idx="1"/>
          </p:nvPr>
        </p:nvSpPr>
        <p:spPr>
          <a:xfrm>
            <a:off x="6172200" y="334852"/>
            <a:ext cx="5444544" cy="4997002"/>
          </a:xfrm>
        </p:spPr>
        <p:txBody>
          <a:bodyPr anchor="ctr">
            <a:normAutofit/>
          </a:bodyPr>
          <a:lstStyle/>
          <a:p>
            <a:pPr marL="0" indent="0">
              <a:buNone/>
            </a:pPr>
            <a:r>
              <a:rPr lang="en-GB" sz="3600" dirty="0">
                <a:solidFill>
                  <a:srgbClr val="000000"/>
                </a:solidFill>
                <a:latin typeface="Comic Sans MS" panose="030F0702030302020204" pitchFamily="66" charset="0"/>
              </a:rPr>
              <a:t>Racism is when you treat someone differently and unfairly because; they have different coloured skin or they are from a different country or their culture is different.</a:t>
            </a:r>
          </a:p>
        </p:txBody>
      </p:sp>
      <p:pic>
        <p:nvPicPr>
          <p:cNvPr id="5122" name="Picture 2" descr="Racism Title Surrounded By Blurred Words Stock Illustration 207842788">
            <a:extLst>
              <a:ext uri="{FF2B5EF4-FFF2-40B4-BE49-F238E27FC236}">
                <a16:creationId xmlns="" xmlns:a16="http://schemas.microsoft.com/office/drawing/2014/main" id="{F58F9287-818C-4587-90F6-D3681EC52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0688"/>
            <a:ext cx="4890897" cy="29641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7881" y="334851"/>
            <a:ext cx="2163651" cy="461665"/>
          </a:xfrm>
          <a:prstGeom prst="rect">
            <a:avLst/>
          </a:prstGeom>
          <a:noFill/>
        </p:spPr>
        <p:txBody>
          <a:bodyPr wrap="square" rtlCol="0">
            <a:spAutoFit/>
          </a:bodyPr>
          <a:lstStyle/>
          <a:p>
            <a:r>
              <a:rPr lang="en-GB" sz="2400" b="1" u="sng" dirty="0">
                <a:solidFill>
                  <a:schemeClr val="bg1"/>
                </a:solidFill>
              </a:rPr>
              <a:t>Tuesday</a:t>
            </a:r>
          </a:p>
        </p:txBody>
      </p:sp>
      <p:sp>
        <p:nvSpPr>
          <p:cNvPr id="5" name="TextBox 4"/>
          <p:cNvSpPr txBox="1"/>
          <p:nvPr/>
        </p:nvSpPr>
        <p:spPr>
          <a:xfrm>
            <a:off x="5306096" y="5241701"/>
            <a:ext cx="6117465" cy="1323439"/>
          </a:xfrm>
          <a:prstGeom prst="rect">
            <a:avLst/>
          </a:prstGeom>
          <a:noFill/>
        </p:spPr>
        <p:txBody>
          <a:bodyPr wrap="square" rtlCol="0">
            <a:spAutoFit/>
          </a:bodyPr>
          <a:lstStyle/>
          <a:p>
            <a:r>
              <a:rPr lang="en-GB" sz="4000" dirty="0">
                <a:solidFill>
                  <a:srgbClr val="002060"/>
                </a:solidFill>
                <a:latin typeface="Comic Sans MS" panose="030F0702030302020204" pitchFamily="66" charset="0"/>
              </a:rPr>
              <a:t>Is that fair?</a:t>
            </a:r>
          </a:p>
          <a:p>
            <a:r>
              <a:rPr lang="en-GB" sz="4000" dirty="0">
                <a:solidFill>
                  <a:srgbClr val="002060"/>
                </a:solidFill>
                <a:latin typeface="Comic Sans MS" panose="030F0702030302020204" pitchFamily="66" charset="0"/>
              </a:rPr>
              <a:t>Talk about it. </a:t>
            </a:r>
          </a:p>
        </p:txBody>
      </p:sp>
    </p:spTree>
    <p:extLst>
      <p:ext uri="{BB962C8B-B14F-4D97-AF65-F5344CB8AC3E}">
        <p14:creationId xmlns:p14="http://schemas.microsoft.com/office/powerpoint/2010/main" val="118394945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3FFFA32-D9F4-4AF9-A025-CD128AC85E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2823A416-999C-4FA3-A853-0AE48404B5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V="1">
            <a:off x="0" y="0"/>
            <a:ext cx="12192000" cy="3049325"/>
            <a:chOff x="0" y="3808676"/>
            <a:chExt cx="12192000" cy="3049325"/>
          </a:xfrm>
        </p:grpSpPr>
        <p:pic>
          <p:nvPicPr>
            <p:cNvPr id="11" name="Picture 10">
              <a:extLst>
                <a:ext uri="{FF2B5EF4-FFF2-40B4-BE49-F238E27FC236}">
                  <a16:creationId xmlns="" xmlns:a16="http://schemas.microsoft.com/office/drawing/2014/main" id="{9362F656-1A8D-4BA3-BA72-92332E75DB9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 xmlns:a16="http://schemas.microsoft.com/office/drawing/2014/main" id="{9338807D-FB66-4E3A-9CF0-786662C4AB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E384DB64-A914-4C02-8198-319CA18E66BC}"/>
              </a:ext>
            </a:extLst>
          </p:cNvPr>
          <p:cNvSpPr>
            <a:spLocks noGrp="1"/>
          </p:cNvSpPr>
          <p:nvPr>
            <p:ph type="title"/>
          </p:nvPr>
        </p:nvSpPr>
        <p:spPr>
          <a:xfrm>
            <a:off x="3098178" y="746760"/>
            <a:ext cx="4526115" cy="1066802"/>
          </a:xfrm>
        </p:spPr>
        <p:txBody>
          <a:bodyPr>
            <a:normAutofit/>
          </a:bodyPr>
          <a:lstStyle/>
          <a:p>
            <a:r>
              <a:rPr lang="en-GB" sz="4000" dirty="0">
                <a:solidFill>
                  <a:srgbClr val="3F3F3F"/>
                </a:solidFill>
                <a:latin typeface="Comic Sans MS" panose="030F0702030302020204" pitchFamily="66" charset="0"/>
              </a:rPr>
              <a:t>Where is Racism?</a:t>
            </a:r>
          </a:p>
        </p:txBody>
      </p:sp>
      <p:sp>
        <p:nvSpPr>
          <p:cNvPr id="3" name="Content Placeholder 2">
            <a:extLst>
              <a:ext uri="{FF2B5EF4-FFF2-40B4-BE49-F238E27FC236}">
                <a16:creationId xmlns="" xmlns:a16="http://schemas.microsoft.com/office/drawing/2014/main" id="{872256BC-8B33-4183-959E-8D8089D34657}"/>
              </a:ext>
            </a:extLst>
          </p:cNvPr>
          <p:cNvSpPr>
            <a:spLocks noGrp="1"/>
          </p:cNvSpPr>
          <p:nvPr>
            <p:ph idx="1"/>
          </p:nvPr>
        </p:nvSpPr>
        <p:spPr>
          <a:xfrm>
            <a:off x="548639" y="3049325"/>
            <a:ext cx="11278599" cy="2945574"/>
          </a:xfrm>
        </p:spPr>
        <p:txBody>
          <a:bodyPr anchor="ctr">
            <a:noAutofit/>
          </a:bodyPr>
          <a:lstStyle/>
          <a:p>
            <a:pPr marL="0" indent="0">
              <a:buNone/>
            </a:pPr>
            <a:r>
              <a:rPr lang="en-GB" sz="3200" dirty="0">
                <a:solidFill>
                  <a:srgbClr val="FFFFFF"/>
                </a:solidFill>
                <a:latin typeface="Comic Sans MS" panose="030F0702030302020204" pitchFamily="66" charset="0"/>
              </a:rPr>
              <a:t>Racism is all over the world and it must be stopped! </a:t>
            </a:r>
          </a:p>
          <a:p>
            <a:pPr marL="0" indent="0">
              <a:buNone/>
            </a:pPr>
            <a:endParaRPr lang="en-GB" sz="3200" dirty="0">
              <a:solidFill>
                <a:srgbClr val="FFFFFF"/>
              </a:solidFill>
              <a:latin typeface="Comic Sans MS" panose="030F0702030302020204" pitchFamily="66" charset="0"/>
            </a:endParaRPr>
          </a:p>
          <a:p>
            <a:pPr marL="0" indent="0">
              <a:buNone/>
            </a:pPr>
            <a:r>
              <a:rPr lang="en-GB" sz="3200" dirty="0">
                <a:solidFill>
                  <a:srgbClr val="FFFFFF"/>
                </a:solidFill>
                <a:latin typeface="Comic Sans MS" panose="030F0702030302020204" pitchFamily="66" charset="0"/>
              </a:rPr>
              <a:t>Sometimes people in power can be racist. </a:t>
            </a:r>
          </a:p>
          <a:p>
            <a:pPr marL="0" indent="0">
              <a:buNone/>
            </a:pPr>
            <a:endParaRPr lang="en-GB" sz="3200" dirty="0">
              <a:solidFill>
                <a:srgbClr val="FFFFFF"/>
              </a:solidFill>
              <a:latin typeface="Comic Sans MS" panose="030F0702030302020204" pitchFamily="66" charset="0"/>
            </a:endParaRPr>
          </a:p>
          <a:p>
            <a:pPr marL="0" indent="0">
              <a:buNone/>
            </a:pPr>
            <a:r>
              <a:rPr lang="en-GB" sz="3200" dirty="0">
                <a:solidFill>
                  <a:srgbClr val="FFFFFF"/>
                </a:solidFill>
                <a:latin typeface="Comic Sans MS" panose="030F0702030302020204" pitchFamily="66" charset="0"/>
              </a:rPr>
              <a:t>Sometimes they use their power to treat people unfairly. </a:t>
            </a:r>
          </a:p>
        </p:txBody>
      </p:sp>
      <p:sp>
        <p:nvSpPr>
          <p:cNvPr id="4" name="TextBox 3"/>
          <p:cNvSpPr txBox="1"/>
          <p:nvPr/>
        </p:nvSpPr>
        <p:spPr>
          <a:xfrm>
            <a:off x="656823" y="493759"/>
            <a:ext cx="2202287" cy="461665"/>
          </a:xfrm>
          <a:prstGeom prst="rect">
            <a:avLst/>
          </a:prstGeom>
          <a:noFill/>
        </p:spPr>
        <p:txBody>
          <a:bodyPr wrap="square" rtlCol="0">
            <a:spAutoFit/>
          </a:bodyPr>
          <a:lstStyle/>
          <a:p>
            <a:r>
              <a:rPr lang="en-GB" sz="2400" b="1" u="sng" dirty="0">
                <a:solidFill>
                  <a:schemeClr val="bg1"/>
                </a:solidFill>
              </a:rPr>
              <a:t>Tuesday</a:t>
            </a:r>
          </a:p>
        </p:txBody>
      </p:sp>
    </p:spTree>
    <p:extLst>
      <p:ext uri="{BB962C8B-B14F-4D97-AF65-F5344CB8AC3E}">
        <p14:creationId xmlns:p14="http://schemas.microsoft.com/office/powerpoint/2010/main" val="68821738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d-796B1244-784D-41F6-BCCE-784085B2EBB4">
            <a:extLst>
              <a:ext uri="{FF2B5EF4-FFF2-40B4-BE49-F238E27FC236}">
                <a16:creationId xmlns="" xmlns:a16="http://schemas.microsoft.com/office/drawing/2014/main" id="{F5976C21-D8B1-427A-B481-6994B55695AE}"/>
              </a:ext>
            </a:extLst>
          </p:cNvPr>
          <p:cNvPicPr/>
          <p:nvPr/>
        </p:nvPicPr>
        <p:blipFill rotWithShape="1">
          <a:blip r:embed="rId2" r:link="rId3">
            <a:extLst>
              <a:ext uri="{28A0092B-C50C-407E-A947-70E740481C1C}">
                <a14:useLocalDpi xmlns:a14="http://schemas.microsoft.com/office/drawing/2010/main" val="0"/>
              </a:ext>
            </a:extLst>
          </a:blip>
          <a:srcRect l="-300" t="11300" r="287" b="16967"/>
          <a:stretch>
            <a:fillRect/>
          </a:stretch>
        </p:blipFill>
        <p:spPr bwMode="auto">
          <a:xfrm>
            <a:off x="920324" y="502274"/>
            <a:ext cx="5222898" cy="5420761"/>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6735651" y="850006"/>
            <a:ext cx="4855335" cy="4524315"/>
          </a:xfrm>
          <a:prstGeom prst="rect">
            <a:avLst/>
          </a:prstGeom>
          <a:noFill/>
        </p:spPr>
        <p:txBody>
          <a:bodyPr wrap="square" rtlCol="0">
            <a:spAutoFit/>
          </a:bodyPr>
          <a:lstStyle/>
          <a:p>
            <a:r>
              <a:rPr lang="en-GB" sz="3600" dirty="0">
                <a:solidFill>
                  <a:srgbClr val="002060"/>
                </a:solidFill>
                <a:latin typeface="Comic Sans MS" panose="030F0702030302020204" pitchFamily="66" charset="0"/>
              </a:rPr>
              <a:t>How does this little girl feel?</a:t>
            </a:r>
          </a:p>
          <a:p>
            <a:endParaRPr lang="en-GB" sz="3600" dirty="0">
              <a:solidFill>
                <a:srgbClr val="002060"/>
              </a:solidFill>
              <a:latin typeface="Comic Sans MS" panose="030F0702030302020204" pitchFamily="66" charset="0"/>
            </a:endParaRPr>
          </a:p>
          <a:p>
            <a:endParaRPr lang="en-GB" sz="3600" dirty="0">
              <a:solidFill>
                <a:srgbClr val="002060"/>
              </a:solidFill>
              <a:latin typeface="Comic Sans MS" panose="030F0702030302020204" pitchFamily="66" charset="0"/>
            </a:endParaRPr>
          </a:p>
          <a:p>
            <a:endParaRPr lang="en-GB" sz="3600" dirty="0">
              <a:solidFill>
                <a:srgbClr val="002060"/>
              </a:solidFill>
              <a:latin typeface="Comic Sans MS" panose="030F0702030302020204" pitchFamily="66" charset="0"/>
            </a:endParaRPr>
          </a:p>
          <a:p>
            <a:endParaRPr lang="en-GB" sz="3600" dirty="0">
              <a:solidFill>
                <a:srgbClr val="002060"/>
              </a:solidFill>
              <a:latin typeface="Comic Sans MS" panose="030F0702030302020204" pitchFamily="66" charset="0"/>
            </a:endParaRPr>
          </a:p>
          <a:p>
            <a:r>
              <a:rPr lang="en-GB" sz="3600" dirty="0">
                <a:solidFill>
                  <a:srgbClr val="002060"/>
                </a:solidFill>
                <a:latin typeface="Comic Sans MS" panose="030F0702030302020204" pitchFamily="66" charset="0"/>
              </a:rPr>
              <a:t>What is she telling us?</a:t>
            </a:r>
          </a:p>
        </p:txBody>
      </p:sp>
      <p:sp>
        <p:nvSpPr>
          <p:cNvPr id="3" name="TextBox 2"/>
          <p:cNvSpPr txBox="1"/>
          <p:nvPr/>
        </p:nvSpPr>
        <p:spPr>
          <a:xfrm>
            <a:off x="656822" y="132942"/>
            <a:ext cx="2562895" cy="461665"/>
          </a:xfrm>
          <a:prstGeom prst="rect">
            <a:avLst/>
          </a:prstGeom>
          <a:noFill/>
        </p:spPr>
        <p:txBody>
          <a:bodyPr wrap="square" rtlCol="0">
            <a:spAutoFit/>
          </a:bodyPr>
          <a:lstStyle/>
          <a:p>
            <a:r>
              <a:rPr lang="en-GB" sz="2400" b="1" u="sng" dirty="0">
                <a:latin typeface="Aharoni" panose="02010803020104030203" pitchFamily="2" charset="-79"/>
                <a:cs typeface="Aharoni" panose="02010803020104030203" pitchFamily="2" charset="-79"/>
              </a:rPr>
              <a:t>Wednesday</a:t>
            </a:r>
          </a:p>
        </p:txBody>
      </p:sp>
    </p:spTree>
    <p:extLst>
      <p:ext uri="{BB962C8B-B14F-4D97-AF65-F5344CB8AC3E}">
        <p14:creationId xmlns:p14="http://schemas.microsoft.com/office/powerpoint/2010/main" val="134947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 xmlns:a16="http://schemas.microsoft.com/office/drawing/2014/main" id="{86197D16-FE75-4A0E-A0C9-28C0F04A43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09599"/>
            <a:ext cx="12192000" cy="62484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6">
            <a:extLst>
              <a:ext uri="{FF2B5EF4-FFF2-40B4-BE49-F238E27FC236}">
                <a16:creationId xmlns="" xmlns:a16="http://schemas.microsoft.com/office/drawing/2014/main" id="{FA8FCEC6-4B30-4FF2-8B32-504BEAEA3A1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flipV="1">
            <a:off x="0" y="2374533"/>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3" name="Rectangle 18">
            <a:extLst>
              <a:ext uri="{FF2B5EF4-FFF2-40B4-BE49-F238E27FC236}">
                <a16:creationId xmlns="" xmlns:a16="http://schemas.microsoft.com/office/drawing/2014/main" id="{92CA431A-BC84-45C3-8430-0459E54A22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3238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82CE8BF-F77A-4472-BE77-F4C1A792C06F}"/>
              </a:ext>
            </a:extLst>
          </p:cNvPr>
          <p:cNvSpPr>
            <a:spLocks noGrp="1"/>
          </p:cNvSpPr>
          <p:nvPr>
            <p:ph type="title"/>
          </p:nvPr>
        </p:nvSpPr>
        <p:spPr>
          <a:xfrm>
            <a:off x="804484" y="451105"/>
            <a:ext cx="10960796" cy="4047744"/>
          </a:xfrm>
        </p:spPr>
        <p:txBody>
          <a:bodyPr vert="horz" lIns="91440" tIns="45720" rIns="91440" bIns="45720" rtlCol="0" anchor="ctr">
            <a:normAutofit/>
          </a:bodyPr>
          <a:lstStyle/>
          <a:p>
            <a:r>
              <a:rPr lang="en-US" sz="2400" b="1" u="sng" dirty="0">
                <a:solidFill>
                  <a:srgbClr val="000000"/>
                </a:solidFill>
                <a:latin typeface="Comic Sans MS" panose="030F0702030302020204" pitchFamily="66" charset="0"/>
              </a:rPr>
              <a:t>Wednesday</a:t>
            </a:r>
            <a:br>
              <a:rPr lang="en-US" sz="2400" b="1" u="sng" dirty="0">
                <a:solidFill>
                  <a:srgbClr val="000000"/>
                </a:solidFill>
                <a:latin typeface="Comic Sans MS" panose="030F0702030302020204" pitchFamily="66" charset="0"/>
              </a:rPr>
            </a:br>
            <a:r>
              <a:rPr lang="en-US" sz="1200" dirty="0">
                <a:solidFill>
                  <a:srgbClr val="000000"/>
                </a:solidFill>
                <a:latin typeface="Comic Sans MS" panose="030F0702030302020204" pitchFamily="66" charset="0"/>
              </a:rPr>
              <a:t/>
            </a:r>
            <a:br>
              <a:rPr lang="en-US" sz="1200" dirty="0">
                <a:solidFill>
                  <a:srgbClr val="000000"/>
                </a:solidFill>
                <a:latin typeface="Comic Sans MS" panose="030F0702030302020204" pitchFamily="66" charset="0"/>
              </a:rPr>
            </a:br>
            <a:r>
              <a:rPr lang="en-US" sz="3600" dirty="0">
                <a:solidFill>
                  <a:srgbClr val="002060"/>
                </a:solidFill>
                <a:latin typeface="Comic Sans MS" panose="030F0702030302020204" pitchFamily="66" charset="0"/>
              </a:rPr>
              <a:t>There are many differences between </a:t>
            </a:r>
            <a:r>
              <a:rPr lang="en-US" sz="3600" kern="1200" dirty="0">
                <a:solidFill>
                  <a:srgbClr val="002060"/>
                </a:solidFill>
                <a:latin typeface="Comic Sans MS" panose="030F0702030302020204" pitchFamily="66" charset="0"/>
              </a:rPr>
              <a:t>people; one difference is the colour of our skin. </a:t>
            </a:r>
            <a:br>
              <a:rPr lang="en-US" sz="3600" kern="1200" dirty="0">
                <a:solidFill>
                  <a:srgbClr val="002060"/>
                </a:solidFill>
                <a:latin typeface="Comic Sans MS" panose="030F0702030302020204" pitchFamily="66" charset="0"/>
              </a:rPr>
            </a:br>
            <a:r>
              <a:rPr lang="en-US" sz="3600" dirty="0">
                <a:solidFill>
                  <a:srgbClr val="002060"/>
                </a:solidFill>
                <a:latin typeface="Comic Sans MS" panose="030F0702030302020204" pitchFamily="66" charset="0"/>
              </a:rPr>
              <a:t/>
            </a:r>
            <a:br>
              <a:rPr lang="en-US" sz="3600" dirty="0">
                <a:solidFill>
                  <a:srgbClr val="002060"/>
                </a:solidFill>
                <a:latin typeface="Comic Sans MS" panose="030F0702030302020204" pitchFamily="66" charset="0"/>
              </a:rPr>
            </a:br>
            <a:r>
              <a:rPr lang="en-US" sz="3600" kern="1200" dirty="0">
                <a:solidFill>
                  <a:srgbClr val="002060"/>
                </a:solidFill>
                <a:latin typeface="Comic Sans MS" panose="030F0702030302020204" pitchFamily="66" charset="0"/>
              </a:rPr>
              <a:t>It is important to make sure that </a:t>
            </a:r>
            <a:r>
              <a:rPr lang="en-US" sz="3600" b="1" u="sng" kern="1200" dirty="0">
                <a:solidFill>
                  <a:srgbClr val="002060"/>
                </a:solidFill>
                <a:latin typeface="Comic Sans MS" panose="030F0702030302020204" pitchFamily="66" charset="0"/>
              </a:rPr>
              <a:t>all</a:t>
            </a:r>
            <a:r>
              <a:rPr lang="en-US" sz="3600" kern="1200" dirty="0">
                <a:solidFill>
                  <a:srgbClr val="002060"/>
                </a:solidFill>
                <a:latin typeface="Comic Sans MS" panose="030F0702030302020204" pitchFamily="66" charset="0"/>
              </a:rPr>
              <a:t> people are treated fairly, and that’s why lots of people all over the country and the world are part of the Black Lives Matter movement.</a:t>
            </a:r>
          </a:p>
        </p:txBody>
      </p:sp>
    </p:spTree>
    <p:extLst>
      <p:ext uri="{BB962C8B-B14F-4D97-AF65-F5344CB8AC3E}">
        <p14:creationId xmlns:p14="http://schemas.microsoft.com/office/powerpoint/2010/main" val="294987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D3FFFA32-D9F4-4AF9-A025-CD128AC85E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 xmlns:a16="http://schemas.microsoft.com/office/drawing/2014/main" id="{2823A416-999C-4FA3-A853-0AE48404B5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V="1">
            <a:off x="0" y="0"/>
            <a:ext cx="12192000" cy="3049325"/>
            <a:chOff x="0" y="3808676"/>
            <a:chExt cx="12192000" cy="3049325"/>
          </a:xfrm>
        </p:grpSpPr>
        <p:pic>
          <p:nvPicPr>
            <p:cNvPr id="23" name="Picture 22">
              <a:extLst>
                <a:ext uri="{FF2B5EF4-FFF2-40B4-BE49-F238E27FC236}">
                  <a16:creationId xmlns="" xmlns:a16="http://schemas.microsoft.com/office/drawing/2014/main" id="{9362F656-1A8D-4BA3-BA72-92332E75DB9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4" name="Oval 23">
              <a:extLst>
                <a:ext uri="{FF2B5EF4-FFF2-40B4-BE49-F238E27FC236}">
                  <a16:creationId xmlns="" xmlns:a16="http://schemas.microsoft.com/office/drawing/2014/main" id="{9338807D-FB66-4E3A-9CF0-786662C4AB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2E91B58C-A480-4BA8-B00A-AC528FC2B53E}"/>
              </a:ext>
            </a:extLst>
          </p:cNvPr>
          <p:cNvSpPr>
            <a:spLocks noGrp="1"/>
          </p:cNvSpPr>
          <p:nvPr>
            <p:ph type="title"/>
          </p:nvPr>
        </p:nvSpPr>
        <p:spPr>
          <a:xfrm>
            <a:off x="1179226" y="991261"/>
            <a:ext cx="9833548" cy="1066802"/>
          </a:xfrm>
        </p:spPr>
        <p:txBody>
          <a:bodyPr>
            <a:normAutofit fontScale="90000"/>
          </a:bodyPr>
          <a:lstStyle/>
          <a:p>
            <a:r>
              <a:rPr lang="en-GB" sz="4000" dirty="0">
                <a:solidFill>
                  <a:srgbClr val="3F3F3F"/>
                </a:solidFill>
                <a:latin typeface="Comic Sans MS" panose="030F0702030302020204" pitchFamily="66" charset="0"/>
              </a:rPr>
              <a:t>What is the “Black Lives Matter Movement”? </a:t>
            </a:r>
          </a:p>
        </p:txBody>
      </p:sp>
      <p:sp>
        <p:nvSpPr>
          <p:cNvPr id="3" name="Content Placeholder 2">
            <a:extLst>
              <a:ext uri="{FF2B5EF4-FFF2-40B4-BE49-F238E27FC236}">
                <a16:creationId xmlns="" xmlns:a16="http://schemas.microsoft.com/office/drawing/2014/main" id="{87EDC6DC-F39B-4ECF-A295-FB5F2ED9E485}"/>
              </a:ext>
            </a:extLst>
          </p:cNvPr>
          <p:cNvSpPr>
            <a:spLocks noGrp="1"/>
          </p:cNvSpPr>
          <p:nvPr>
            <p:ph idx="1"/>
          </p:nvPr>
        </p:nvSpPr>
        <p:spPr>
          <a:xfrm>
            <a:off x="496474" y="2551458"/>
            <a:ext cx="11366342" cy="3971261"/>
          </a:xfrm>
        </p:spPr>
        <p:txBody>
          <a:bodyPr anchor="ctr">
            <a:normAutofit/>
          </a:bodyPr>
          <a:lstStyle/>
          <a:p>
            <a:r>
              <a:rPr lang="en-GB" sz="3200" dirty="0">
                <a:solidFill>
                  <a:srgbClr val="FFFFFF"/>
                </a:solidFill>
                <a:latin typeface="Comic Sans MS" panose="030F0702030302020204" pitchFamily="66" charset="0"/>
              </a:rPr>
              <a:t>Black Lives matter was created in 2013. </a:t>
            </a:r>
          </a:p>
          <a:p>
            <a:endParaRPr lang="en-GB" sz="3200" dirty="0">
              <a:solidFill>
                <a:srgbClr val="FFFFFF"/>
              </a:solidFill>
              <a:latin typeface="Comic Sans MS" panose="030F0702030302020204" pitchFamily="66" charset="0"/>
            </a:endParaRPr>
          </a:p>
          <a:p>
            <a:r>
              <a:rPr lang="en-GB" sz="3200" dirty="0">
                <a:solidFill>
                  <a:srgbClr val="FFFFFF"/>
                </a:solidFill>
                <a:latin typeface="Comic Sans MS" panose="030F0702030302020204" pitchFamily="66" charset="0"/>
              </a:rPr>
              <a:t>Their mission is to end violence. </a:t>
            </a:r>
          </a:p>
          <a:p>
            <a:endParaRPr lang="en-GB" sz="3200" dirty="0">
              <a:solidFill>
                <a:srgbClr val="FFFFFF"/>
              </a:solidFill>
              <a:latin typeface="Comic Sans MS" panose="030F0702030302020204" pitchFamily="66" charset="0"/>
            </a:endParaRPr>
          </a:p>
          <a:p>
            <a:r>
              <a:rPr lang="en-GB" sz="3200" dirty="0">
                <a:solidFill>
                  <a:srgbClr val="FFFFFF"/>
                </a:solidFill>
                <a:latin typeface="Comic Sans MS" panose="030F0702030302020204" pitchFamily="66" charset="0"/>
              </a:rPr>
              <a:t>This organisation holds events to educate people. </a:t>
            </a:r>
          </a:p>
        </p:txBody>
      </p:sp>
      <p:sp>
        <p:nvSpPr>
          <p:cNvPr id="4" name="TextBox 3"/>
          <p:cNvSpPr txBox="1"/>
          <p:nvPr/>
        </p:nvSpPr>
        <p:spPr>
          <a:xfrm>
            <a:off x="553792" y="347730"/>
            <a:ext cx="2305318" cy="461665"/>
          </a:xfrm>
          <a:prstGeom prst="rect">
            <a:avLst/>
          </a:prstGeom>
          <a:noFill/>
        </p:spPr>
        <p:txBody>
          <a:bodyPr wrap="square" rtlCol="0">
            <a:spAutoFit/>
          </a:bodyPr>
          <a:lstStyle/>
          <a:p>
            <a:r>
              <a:rPr lang="en-GB" sz="2400" b="1" u="sng" dirty="0">
                <a:solidFill>
                  <a:schemeClr val="bg1"/>
                </a:solidFill>
              </a:rPr>
              <a:t>Wednesday</a:t>
            </a:r>
          </a:p>
        </p:txBody>
      </p:sp>
    </p:spTree>
    <p:extLst>
      <p:ext uri="{BB962C8B-B14F-4D97-AF65-F5344CB8AC3E}">
        <p14:creationId xmlns:p14="http://schemas.microsoft.com/office/powerpoint/2010/main" val="119573172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08DF704-5514-4C40-88A2-79ECD10B8BAD}"/>
              </a:ext>
            </a:extLst>
          </p:cNvPr>
          <p:cNvPicPr>
            <a:picLocks noChangeAspect="1"/>
          </p:cNvPicPr>
          <p:nvPr/>
        </p:nvPicPr>
        <p:blipFill rotWithShape="1">
          <a:blip r:embed="rId2">
            <a:alphaModFix/>
          </a:blip>
          <a:srcRect r="1" b="19560"/>
          <a:stretch/>
        </p:blipFill>
        <p:spPr>
          <a:xfrm>
            <a:off x="5654824" y="0"/>
            <a:ext cx="6394152" cy="6857990"/>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prst="slope"/>
          </a:sp3d>
        </p:spPr>
      </p:pic>
      <p:pic>
        <p:nvPicPr>
          <p:cNvPr id="17" name="Picture 14">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 xmlns:a16="http://schemas.microsoft.com/office/drawing/2014/main" id="{6A0B8E5F-8380-41D0-A0F4-D342F6FB9ABA}"/>
              </a:ext>
            </a:extLst>
          </p:cNvPr>
          <p:cNvSpPr>
            <a:spLocks noGrp="1"/>
          </p:cNvSpPr>
          <p:nvPr>
            <p:ph type="title"/>
          </p:nvPr>
        </p:nvSpPr>
        <p:spPr>
          <a:xfrm>
            <a:off x="804998" y="798445"/>
            <a:ext cx="4803636" cy="1311664"/>
          </a:xfrm>
        </p:spPr>
        <p:txBody>
          <a:bodyPr>
            <a:normAutofit/>
          </a:bodyPr>
          <a:lstStyle/>
          <a:p>
            <a:r>
              <a:rPr lang="en-GB" sz="3700" dirty="0">
                <a:solidFill>
                  <a:srgbClr val="002060"/>
                </a:solidFill>
                <a:latin typeface="Comic Sans MS" panose="030F0702030302020204" pitchFamily="66" charset="0"/>
              </a:rPr>
              <a:t>Why is this issue so important right now?</a:t>
            </a:r>
          </a:p>
        </p:txBody>
      </p:sp>
      <p:graphicFrame>
        <p:nvGraphicFramePr>
          <p:cNvPr id="5" name="Content Placeholder 2">
            <a:extLst>
              <a:ext uri="{FF2B5EF4-FFF2-40B4-BE49-F238E27FC236}">
                <a16:creationId xmlns="" xmlns:a16="http://schemas.microsoft.com/office/drawing/2014/main" id="{21352E9C-AE3D-4C45-A522-934DCB2C9601}"/>
              </a:ext>
            </a:extLst>
          </p:cNvPr>
          <p:cNvGraphicFramePr>
            <a:graphicFrameLocks noGrp="1"/>
          </p:cNvGraphicFramePr>
          <p:nvPr>
            <p:ph idx="1"/>
            <p:extLst>
              <p:ext uri="{D42A27DB-BD31-4B8C-83A1-F6EECF244321}">
                <p14:modId xmlns:p14="http://schemas.microsoft.com/office/powerpoint/2010/main" val="3147879309"/>
              </p:ext>
            </p:extLst>
          </p:nvPr>
        </p:nvGraphicFramePr>
        <p:xfrm>
          <a:off x="804997" y="2272143"/>
          <a:ext cx="4706803" cy="3788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 xmlns:a16="http://schemas.microsoft.com/office/drawing/2014/main" id="{6B321BC9-70F2-4E8E-8303-97CA90223A26}"/>
              </a:ext>
            </a:extLst>
          </p:cNvPr>
          <p:cNvPicPr>
            <a:picLocks noChangeAspect="1"/>
          </p:cNvPicPr>
          <p:nvPr/>
        </p:nvPicPr>
        <p:blipFill rotWithShape="1">
          <a:blip r:embed="rId9"/>
          <a:srcRect l="27204" t="19272" r="20787" b="23122"/>
          <a:stretch/>
        </p:blipFill>
        <p:spPr>
          <a:xfrm>
            <a:off x="822463" y="4281021"/>
            <a:ext cx="1471761" cy="187377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56823" y="270456"/>
            <a:ext cx="2395470" cy="461665"/>
          </a:xfrm>
          <a:prstGeom prst="rect">
            <a:avLst/>
          </a:prstGeom>
          <a:noFill/>
        </p:spPr>
        <p:txBody>
          <a:bodyPr wrap="square" rtlCol="0">
            <a:spAutoFit/>
          </a:bodyPr>
          <a:lstStyle/>
          <a:p>
            <a:r>
              <a:rPr lang="en-GB" sz="2400" b="1" u="sng" dirty="0"/>
              <a:t>Thursday</a:t>
            </a:r>
          </a:p>
        </p:txBody>
      </p:sp>
    </p:spTree>
    <p:extLst>
      <p:ext uri="{BB962C8B-B14F-4D97-AF65-F5344CB8AC3E}">
        <p14:creationId xmlns:p14="http://schemas.microsoft.com/office/powerpoint/2010/main" val="1481611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8582904DE4D4E9A5F3B5A5799FC17" ma:contentTypeVersion="12" ma:contentTypeDescription="Create a new document." ma:contentTypeScope="" ma:versionID="99db109ab99e5387cbf778ecfe8a3d83">
  <xsd:schema xmlns:xsd="http://www.w3.org/2001/XMLSchema" xmlns:xs="http://www.w3.org/2001/XMLSchema" xmlns:p="http://schemas.microsoft.com/office/2006/metadata/properties" xmlns:ns2="57fbe1ac-8213-4ba7-a6f8-de24d22abf68" xmlns:ns3="0f44ab96-424b-448e-969c-f8ba2138926b" targetNamespace="http://schemas.microsoft.com/office/2006/metadata/properties" ma:root="true" ma:fieldsID="61ccbf19621092e14dca4206b40a5367" ns2:_="" ns3:_="">
    <xsd:import namespace="57fbe1ac-8213-4ba7-a6f8-de24d22abf68"/>
    <xsd:import namespace="0f44ab96-424b-448e-969c-f8ba213892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be1ac-8213-4ba7-a6f8-de24d22abf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44ab96-424b-448e-969c-f8ba2138926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BBAD5C-8D75-4FA0-BC1C-67FD78C9B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fbe1ac-8213-4ba7-a6f8-de24d22abf68"/>
    <ds:schemaRef ds:uri="0f44ab96-424b-448e-969c-f8ba213892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DB5ECD-1C1E-4AC2-9686-53430AE0109A}">
  <ds:schemaRefs>
    <ds:schemaRef ds:uri="http://purl.org/dc/terms/"/>
    <ds:schemaRef ds:uri="http://schemas.openxmlformats.org/package/2006/metadata/core-properties"/>
    <ds:schemaRef ds:uri="http://purl.org/dc/dcmitype/"/>
    <ds:schemaRef ds:uri="http://schemas.microsoft.com/office/infopath/2007/PartnerControls"/>
    <ds:schemaRef ds:uri="57fbe1ac-8213-4ba7-a6f8-de24d22abf68"/>
    <ds:schemaRef ds:uri="http://schemas.microsoft.com/office/2006/documentManagement/types"/>
    <ds:schemaRef ds:uri="http://schemas.microsoft.com/office/2006/metadata/properties"/>
    <ds:schemaRef ds:uri="0f44ab96-424b-448e-969c-f8ba2138926b"/>
    <ds:schemaRef ds:uri="http://www.w3.org/XML/1998/namespace"/>
    <ds:schemaRef ds:uri="http://purl.org/dc/elements/1.1/"/>
  </ds:schemaRefs>
</ds:datastoreItem>
</file>

<file path=customXml/itemProps3.xml><?xml version="1.0" encoding="utf-8"?>
<ds:datastoreItem xmlns:ds="http://schemas.openxmlformats.org/officeDocument/2006/customXml" ds:itemID="{AED6C7C2-2F01-4D96-9DD0-70CC79B40E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TM04033929[[fn=Slate]]</Template>
  <TotalTime>767</TotalTime>
  <Words>259</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Aharoni</vt:lpstr>
      <vt:lpstr>Arial</vt:lpstr>
      <vt:lpstr>Calibri</vt:lpstr>
      <vt:lpstr>Calibri Light</vt:lpstr>
      <vt:lpstr>Comic Sans MS</vt:lpstr>
      <vt:lpstr>Office Theme</vt:lpstr>
      <vt:lpstr>PowerPoint Presentation</vt:lpstr>
      <vt:lpstr>Monday  The eggs look different on the outside but are the same on the inside and so are we!       We are the same in so many ways.  Can you think about how we are the same? </vt:lpstr>
      <vt:lpstr>PowerPoint Presentation</vt:lpstr>
      <vt:lpstr>PowerPoint Presentation</vt:lpstr>
      <vt:lpstr>Where is Racism?</vt:lpstr>
      <vt:lpstr>PowerPoint Presentation</vt:lpstr>
      <vt:lpstr>Wednesday  There are many differences between people; one difference is the colour of our skin.   It is important to make sure that all people are treated fairly, and that’s why lots of people all over the country and the world are part of the Black Lives Matter movement.</vt:lpstr>
      <vt:lpstr>What is the “Black Lives Matter Movement”? </vt:lpstr>
      <vt:lpstr>Why is this issue so important right now?</vt:lpstr>
      <vt:lpstr>Everybody is important, and has the right to be safe and happy even if they are different.   What/who makes you feel safe and happy?  </vt:lpstr>
      <vt:lpstr>Can you tell someone why they are important and matter to you?    Can you also think of ways to show that everybody is important and that all lives matter?    </vt:lpstr>
      <vt:lpstr>Some books you could read: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5th June 2020   Assembly</dc:title>
  <dc:creator>Sophie Nicholson</dc:creator>
  <cp:lastModifiedBy>Victoria  Gamble</cp:lastModifiedBy>
  <cp:revision>41</cp:revision>
  <dcterms:created xsi:type="dcterms:W3CDTF">2020-06-06T13:29:54Z</dcterms:created>
  <dcterms:modified xsi:type="dcterms:W3CDTF">2020-06-10T12:55:29Z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0x0101002F98582904DE4D4E9A5F3B5A5799FC17</vt:lpwstr>
  </property>
</Properties>
</file>