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E9506C"/>
    <a:srgbClr val="2CB7BC"/>
    <a:srgbClr val="E84D15"/>
    <a:srgbClr val="6CBB84"/>
    <a:srgbClr val="FDCF81"/>
    <a:srgbClr val="FFEDA9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eat bamboo.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9009" y="796753"/>
            <a:ext cx="3735241" cy="4327508"/>
            <a:chOff x="4869009" y="796753"/>
            <a:chExt cx="3735241" cy="4327508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488363" y="799268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7283" y="79675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panda!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9009" y="1745170"/>
              <a:ext cx="2310195" cy="3379091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bear.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black and white.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wings but can’t fly.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17857" y="1122296"/>
            <a:ext cx="3004011" cy="3777448"/>
            <a:chOff x="5517857" y="1122296"/>
            <a:chExt cx="3004011" cy="3777448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405981" y="1124812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24635" y="1122296"/>
              <a:ext cx="1641272" cy="92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penguin!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857" y="2231652"/>
              <a:ext cx="1253286" cy="2668092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usually live in cold places.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very good swimmer.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sometimes have brown patches.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88331" y="1049970"/>
            <a:ext cx="3318929" cy="4288521"/>
            <a:chOff x="4788331" y="1049970"/>
            <a:chExt cx="3318929" cy="4288521"/>
          </a:xfrm>
        </p:grpSpPr>
        <p:sp>
          <p:nvSpPr>
            <p:cNvPr id="18" name="Freeform 17"/>
            <p:cNvSpPr/>
            <p:nvPr/>
          </p:nvSpPr>
          <p:spPr>
            <a:xfrm>
              <a:off x="4788331" y="190669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23926" y="2135193"/>
              <a:ext cx="16702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giraffe!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2366" y="1049970"/>
              <a:ext cx="1934894" cy="428852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4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hlinkClick r:id="rId4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20" name="Oval 19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Start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eat leaves off trees.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long neck.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05485" y="964390"/>
            <a:ext cx="3413828" cy="3640233"/>
            <a:chOff x="4905485" y="964390"/>
            <a:chExt cx="3413828" cy="36402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5485" y="1831690"/>
              <a:ext cx="3413828" cy="2772933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flipH="1" flipV="1">
              <a:off x="6108193" y="96439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8193" y="1184795"/>
              <a:ext cx="21158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tiger!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4" name="Oval 33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big cat.</a:t>
            </a:r>
          </a:p>
        </p:txBody>
      </p:sp>
      <p:pic>
        <p:nvPicPr>
          <p:cNvPr id="37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sharp claws.</a:t>
            </a:r>
          </a:p>
        </p:txBody>
      </p:sp>
      <p:pic>
        <p:nvPicPr>
          <p:cNvPr id="39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stripes.</a:t>
            </a:r>
          </a:p>
        </p:txBody>
      </p:sp>
      <p:pic>
        <p:nvPicPr>
          <p:cNvPr id="41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43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165178" y="1734363"/>
            <a:ext cx="3363111" cy="3269714"/>
            <a:chOff x="5165178" y="1734363"/>
            <a:chExt cx="3363111" cy="32697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5178" y="1734363"/>
              <a:ext cx="3363111" cy="3269714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V="1">
              <a:off x="6153294" y="3800239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53294" y="4042553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an orangutan!</a:t>
              </a: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live in the trees.</a:t>
            </a:r>
          </a:p>
        </p:txBody>
      </p: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long arms.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orangey-brown hair.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20" name="Oval 1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58045" y="1291885"/>
            <a:ext cx="2487692" cy="3832736"/>
            <a:chOff x="5658045" y="1291885"/>
            <a:chExt cx="2487692" cy="3832736"/>
          </a:xfrm>
        </p:grpSpPr>
        <p:sp>
          <p:nvSpPr>
            <p:cNvPr id="18" name="Freeform 17"/>
            <p:cNvSpPr/>
            <p:nvPr/>
          </p:nvSpPr>
          <p:spPr>
            <a:xfrm flipV="1">
              <a:off x="5689078" y="131035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89078" y="1291885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tortoise!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045" y="2667129"/>
              <a:ext cx="2487692" cy="2457492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very slow.</a:t>
            </a:r>
          </a:p>
        </p:txBody>
      </p:sp>
      <p:pic>
        <p:nvPicPr>
          <p:cNvPr id="35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live for more than 200 years.</a:t>
            </a:r>
          </a:p>
        </p:txBody>
      </p:sp>
      <p:pic>
        <p:nvPicPr>
          <p:cNvPr id="37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hard shell.</a:t>
            </a:r>
          </a:p>
        </p:txBody>
      </p:sp>
      <p:pic>
        <p:nvPicPr>
          <p:cNvPr id="39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41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be very long.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2652" y="1178718"/>
            <a:ext cx="2891428" cy="3347790"/>
            <a:chOff x="5332652" y="1178718"/>
            <a:chExt cx="2891428" cy="3347790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108193" y="118813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8193" y="1178718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snake!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2652" y="2486419"/>
              <a:ext cx="2715279" cy="2040089"/>
            </a:xfrm>
            <a:prstGeom prst="rect">
              <a:avLst/>
            </a:prstGeom>
          </p:spPr>
        </p:pic>
      </p:grpSp>
      <p:pic>
        <p:nvPicPr>
          <p:cNvPr id="32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scales.</a:t>
            </a:r>
          </a:p>
        </p:txBody>
      </p:sp>
      <p:pic>
        <p:nvPicPr>
          <p:cNvPr id="34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don’t have any arms or legs.</a:t>
            </a:r>
          </a:p>
        </p:txBody>
      </p:sp>
      <p:pic>
        <p:nvPicPr>
          <p:cNvPr id="36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8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climb trees.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3494" y="1372042"/>
            <a:ext cx="3093427" cy="3722157"/>
            <a:chOff x="5103494" y="1372042"/>
            <a:chExt cx="3093427" cy="3722157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081034" y="1381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81034" y="1372042"/>
              <a:ext cx="21158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chameleon!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3494" y="2501641"/>
              <a:ext cx="1955079" cy="2592558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a type of lizard.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can change colour.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wings.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61443" y="920783"/>
            <a:ext cx="3449200" cy="4534387"/>
            <a:chOff x="4561443" y="920783"/>
            <a:chExt cx="3449200" cy="4534387"/>
          </a:xfrm>
        </p:grpSpPr>
        <p:sp>
          <p:nvSpPr>
            <p:cNvPr id="18" name="Freeform 17"/>
            <p:cNvSpPr/>
            <p:nvPr/>
          </p:nvSpPr>
          <p:spPr>
            <a:xfrm rot="10800000" flipH="1" flipV="1">
              <a:off x="4561443" y="1302197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32743" y="152644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 flamingo!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241" y="920783"/>
              <a:ext cx="2048402" cy="4534387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0" y="22155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long legs.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pink.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0170" y="151394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big ears.</a:t>
            </a:r>
          </a:p>
        </p:txBody>
      </p:sp>
      <p:sp>
        <p:nvSpPr>
          <p:cNvPr id="31" name="Freeform 30"/>
          <p:cNvSpPr/>
          <p:nvPr/>
        </p:nvSpPr>
        <p:spPr>
          <a:xfrm rot="10800000">
            <a:off x="2453699" y="4725909"/>
            <a:ext cx="4236593" cy="2133788"/>
          </a:xfrm>
          <a:custGeom>
            <a:avLst/>
            <a:gdLst>
              <a:gd name="connsiteX0" fmla="*/ 690 w 3734526"/>
              <a:gd name="connsiteY0" fmla="*/ 0 h 1880919"/>
              <a:gd name="connsiteX1" fmla="*/ 3733837 w 3734526"/>
              <a:gd name="connsiteY1" fmla="*/ 0 h 1880919"/>
              <a:gd name="connsiteX2" fmla="*/ 3734526 w 3734526"/>
              <a:gd name="connsiteY2" fmla="*/ 13656 h 1880919"/>
              <a:gd name="connsiteX3" fmla="*/ 1867263 w 3734526"/>
              <a:gd name="connsiteY3" fmla="*/ 1880919 h 1880919"/>
              <a:gd name="connsiteX4" fmla="*/ 0 w 3734526"/>
              <a:gd name="connsiteY4" fmla="*/ 13656 h 18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526" h="1880919">
                <a:moveTo>
                  <a:pt x="690" y="0"/>
                </a:moveTo>
                <a:lnTo>
                  <a:pt x="3733837" y="0"/>
                </a:lnTo>
                <a:lnTo>
                  <a:pt x="3734526" y="13656"/>
                </a:lnTo>
                <a:cubicBezTo>
                  <a:pt x="3734526" y="1044917"/>
                  <a:pt x="2898524" y="1880919"/>
                  <a:pt x="1867263" y="1880919"/>
                </a:cubicBezTo>
                <a:cubicBezTo>
                  <a:pt x="836002" y="1880919"/>
                  <a:pt x="0" y="1044917"/>
                  <a:pt x="0" y="13656"/>
                </a:cubicBezTo>
                <a:close/>
              </a:path>
            </a:pathLst>
          </a:cu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hlinkClick r:id="rId2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68974" y="4315869"/>
            <a:ext cx="2229733" cy="2542497"/>
          </a:xfrm>
          <a:prstGeom prst="rect">
            <a:avLst/>
          </a:prstGeom>
        </p:spPr>
      </p:pic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2" name="Rounded Rectangle 21">
            <a:hlinkClick r:id="rId3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04672" y="4239041"/>
            <a:ext cx="2115887" cy="1067844"/>
            <a:chOff x="1704672" y="4239041"/>
            <a:chExt cx="2115887" cy="1067844"/>
          </a:xfrm>
        </p:grpSpPr>
        <p:sp>
          <p:nvSpPr>
            <p:cNvPr id="28" name="Freeform 27"/>
            <p:cNvSpPr/>
            <p:nvPr/>
          </p:nvSpPr>
          <p:spPr>
            <a:xfrm flipV="1">
              <a:off x="1704672" y="4239041"/>
              <a:ext cx="2115887" cy="1067844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0615" y="4332885"/>
              <a:ext cx="2059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Click on me to reveal the answer.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69430" y="796753"/>
            <a:ext cx="3634820" cy="3985223"/>
            <a:chOff x="4969430" y="796753"/>
            <a:chExt cx="3634820" cy="3985223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488363" y="799268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7283" y="796753"/>
              <a:ext cx="159100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DE1E5A"/>
                  </a:solidFill>
                </a:rPr>
                <a:t>I am an elephant!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9430" y="1831690"/>
              <a:ext cx="3310284" cy="2950286"/>
            </a:xfrm>
            <a:prstGeom prst="rect">
              <a:avLst/>
            </a:prstGeom>
          </p:spPr>
        </p:pic>
      </p:grpSp>
      <p:pic>
        <p:nvPicPr>
          <p:cNvPr id="30" name="LEAF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396882"/>
            <a:ext cx="484392" cy="48439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60171" y="2063189"/>
            <a:ext cx="27118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am the largest animal you can find on land.</a:t>
            </a:r>
          </a:p>
        </p:txBody>
      </p:sp>
      <p:pic>
        <p:nvPicPr>
          <p:cNvPr id="33" name="LEAF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091447"/>
            <a:ext cx="484392" cy="4843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60170" y="291723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 have a very long nose.</a:t>
            </a:r>
          </a:p>
        </p:txBody>
      </p:sp>
      <p:pic>
        <p:nvPicPr>
          <p:cNvPr id="35" name="LEAF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13535"/>
            <a:ext cx="484392" cy="48439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60170" y="3618876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am I? </a:t>
            </a:r>
          </a:p>
        </p:txBody>
      </p:sp>
      <p:pic>
        <p:nvPicPr>
          <p:cNvPr id="37" name="LEAF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20824"/>
            <a:ext cx="484392" cy="4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314</TotalTime>
  <Words>409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Sam Smith</cp:lastModifiedBy>
  <cp:revision>24</cp:revision>
  <dcterms:created xsi:type="dcterms:W3CDTF">2019-02-12T16:51:11Z</dcterms:created>
  <dcterms:modified xsi:type="dcterms:W3CDTF">2020-05-27T10:49:04Z</dcterms:modified>
</cp:coreProperties>
</file>