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1" r:id="rId2"/>
    <p:sldId id="264" r:id="rId3"/>
    <p:sldId id="275" r:id="rId4"/>
    <p:sldId id="274" r:id="rId5"/>
    <p:sldId id="276" r:id="rId6"/>
    <p:sldId id="277" r:id="rId7"/>
    <p:sldId id="28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88" r:id="rId20"/>
    <p:sldId id="292" r:id="rId21"/>
  </p:sldIdLst>
  <p:sldSz cx="9144000" cy="6858000" type="screen4x3"/>
  <p:notesSz cx="6858000" cy="9144000"/>
  <p:embeddedFontLs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pos="2562" userDrawn="1">
          <p15:clr>
            <a:srgbClr val="A4A3A4"/>
          </p15:clr>
        </p15:guide>
        <p15:guide id="13" pos="4445" userDrawn="1">
          <p15:clr>
            <a:srgbClr val="A4A3A4"/>
          </p15:clr>
        </p15:guide>
        <p15:guide id="14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E5C800"/>
    <a:srgbClr val="85BD33"/>
    <a:srgbClr val="D47DB1"/>
    <a:srgbClr val="EA516C"/>
    <a:srgbClr val="A873B0"/>
    <a:srgbClr val="4A3682"/>
    <a:srgbClr val="643C90"/>
    <a:srgbClr val="E94E13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10" y="48"/>
      </p:cViewPr>
      <p:guideLst>
        <p:guide orient="horz" pos="2205"/>
        <p:guide pos="2880"/>
        <p:guide pos="340"/>
        <p:guide orient="horz" pos="3997"/>
        <p:guide pos="5420"/>
        <p:guide orient="horz" pos="346"/>
        <p:guide pos="476"/>
        <p:guide orient="horz" pos="504"/>
        <p:guide orient="horz" pos="3861"/>
        <p:guide pos="5284"/>
        <p:guide pos="2562"/>
        <p:guide pos="4445"/>
        <p:guide orient="horz" pos="8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knights-and-dragons-unite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knights-and-dragons-unite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061013" y="5513294"/>
            <a:ext cx="1004047" cy="600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1013" y="3128682"/>
            <a:ext cx="1004047" cy="600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8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walk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clouds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sky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92018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Young Aristar disliked the flames </a:t>
            </a:r>
          </a:p>
          <a:p>
            <a:r>
              <a:rPr lang="en-GB" dirty="0"/>
              <a:t>which scorched as they shot </a:t>
            </a:r>
            <a:r>
              <a:rPr lang="en-GB" b="1" dirty="0"/>
              <a:t>by</a:t>
            </a:r>
            <a:r>
              <a:rPr lang="en-GB" dirty="0"/>
              <a:t>.</a:t>
            </a:r>
          </a:p>
          <a:p>
            <a:r>
              <a:rPr lang="en-GB" dirty="0"/>
              <a:t>She found it all too scary and </a:t>
            </a:r>
          </a:p>
          <a:p>
            <a:r>
              <a:rPr lang="en-GB" dirty="0"/>
              <a:t>preferred the cooling </a:t>
            </a:r>
            <a:r>
              <a:rPr lang="en-GB" u="sng" dirty="0"/>
              <a:t>               </a:t>
            </a:r>
            <a:r>
              <a:rPr lang="en-GB" dirty="0"/>
              <a:t>. 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65115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9024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sky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371352"/>
            <a:ext cx="2484438" cy="2038236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pic>
        <p:nvPicPr>
          <p:cNvPr id="15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alright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71351"/>
            <a:ext cx="2484438" cy="2032935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7" name="answer 2"/>
          <p:cNvSpPr/>
          <p:nvPr/>
        </p:nvSpPr>
        <p:spPr>
          <a:xfrm>
            <a:off x="6441158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good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okay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5851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“If only we weren’t enemies, </a:t>
            </a:r>
          </a:p>
          <a:p>
            <a:r>
              <a:rPr lang="en-GB" dirty="0"/>
              <a:t>we wouldn’t need to </a:t>
            </a:r>
            <a:r>
              <a:rPr lang="en-GB" b="1" dirty="0"/>
              <a:t>fight</a:t>
            </a:r>
            <a:r>
              <a:rPr lang="en-GB" dirty="0"/>
              <a:t>.</a:t>
            </a:r>
          </a:p>
          <a:p>
            <a:r>
              <a:rPr lang="en-GB" dirty="0"/>
              <a:t>And maybe if we worked together, </a:t>
            </a:r>
          </a:p>
          <a:p>
            <a:r>
              <a:rPr lang="en-GB" dirty="0"/>
              <a:t>things would be </a:t>
            </a:r>
            <a:r>
              <a:rPr lang="en-GB" u="sng" dirty="0"/>
              <a:t>               </a:t>
            </a:r>
            <a:r>
              <a:rPr lang="en-GB" dirty="0"/>
              <a:t>.”</a:t>
            </a:r>
          </a:p>
        </p:txBody>
      </p:sp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7398" y="2630597"/>
            <a:ext cx="1255639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alright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19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tonight</a:t>
            </a:r>
          </a:p>
        </p:txBody>
      </p:sp>
      <p:sp>
        <p:nvSpPr>
          <p:cNvPr id="7" name="answer 2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today</a:t>
            </a:r>
          </a:p>
        </p:txBody>
      </p:sp>
      <p:sp>
        <p:nvSpPr>
          <p:cNvPr id="4" name="answer 1"/>
          <p:cNvSpPr/>
          <p:nvPr/>
        </p:nvSpPr>
        <p:spPr>
          <a:xfrm>
            <a:off x="643747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instead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5851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Then suddenly, Sir </a:t>
            </a:r>
            <a:r>
              <a:rPr lang="en-GB" dirty="0" err="1"/>
              <a:t>Gorrell</a:t>
            </a:r>
            <a:r>
              <a:rPr lang="en-GB" dirty="0"/>
              <a:t> turned </a:t>
            </a:r>
          </a:p>
          <a:p>
            <a:r>
              <a:rPr lang="en-GB" dirty="0"/>
              <a:t>to Aristar and </a:t>
            </a:r>
            <a:r>
              <a:rPr lang="en-GB" b="1" dirty="0"/>
              <a:t>said</a:t>
            </a:r>
            <a:r>
              <a:rPr lang="en-GB" dirty="0"/>
              <a:t>,</a:t>
            </a:r>
          </a:p>
          <a:p>
            <a:r>
              <a:rPr lang="en-GB" dirty="0"/>
              <a:t>“Forget this silly training; </a:t>
            </a:r>
          </a:p>
          <a:p>
            <a:r>
              <a:rPr lang="en-GB" dirty="0"/>
              <a:t>let’s put on a show </a:t>
            </a:r>
            <a:r>
              <a:rPr lang="en-GB" u="sng" dirty="0"/>
              <a:t>               </a:t>
            </a:r>
            <a:r>
              <a:rPr lang="en-GB" dirty="0"/>
              <a:t>.”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7692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6163" y="2630597"/>
            <a:ext cx="1186598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instead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58" y="5029497"/>
            <a:ext cx="3573697" cy="3036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258" y="1371352"/>
            <a:ext cx="2488180" cy="203975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3742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talks</a:t>
            </a:r>
          </a:p>
        </p:txBody>
      </p:sp>
      <p:sp>
        <p:nvSpPr>
          <p:cNvPr id="7" name="answer 2"/>
          <p:cNvSpPr/>
          <p:nvPr/>
        </p:nvSpPr>
        <p:spPr>
          <a:xfrm>
            <a:off x="771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wins</a:t>
            </a:r>
          </a:p>
        </p:txBody>
      </p:sp>
      <p:sp>
        <p:nvSpPr>
          <p:cNvPr id="4" name="answer 1"/>
          <p:cNvSpPr/>
          <p:nvPr/>
        </p:nvSpPr>
        <p:spPr>
          <a:xfrm>
            <a:off x="3613256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49" y="1806318"/>
            <a:ext cx="4613055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They laughed and worked all afternoon, with growing, hopeful </a:t>
            </a:r>
            <a:r>
              <a:rPr lang="en-GB" b="1" dirty="0"/>
              <a:t>grins</a:t>
            </a:r>
            <a:r>
              <a:rPr lang="en-GB" dirty="0"/>
              <a:t>;</a:t>
            </a:r>
          </a:p>
          <a:p>
            <a:r>
              <a:rPr lang="en-GB" dirty="0"/>
              <a:t>This plan could bring a peaceful truce where everybody </a:t>
            </a:r>
            <a:r>
              <a:rPr lang="en-GB" u="sng" dirty="0"/>
              <a:t> 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81115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3520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wins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" y="5029497"/>
            <a:ext cx="3573697" cy="3036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458" y="1371352"/>
            <a:ext cx="2456222" cy="203975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27216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play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show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220952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They worked until the sun went down and left a dusky </a:t>
            </a:r>
            <a:r>
              <a:rPr lang="en-GB" b="1" dirty="0"/>
              <a:t>glow</a:t>
            </a:r>
            <a:r>
              <a:rPr lang="en-GB" dirty="0"/>
              <a:t>,</a:t>
            </a:r>
          </a:p>
          <a:p>
            <a:r>
              <a:rPr lang="en-GB" dirty="0"/>
              <a:t>Preparing all the things they’d need </a:t>
            </a:r>
          </a:p>
          <a:p>
            <a:r>
              <a:rPr lang="en-GB" dirty="0"/>
              <a:t>for putting on a </a:t>
            </a:r>
            <a:r>
              <a:rPr lang="en-GB" u="sng" dirty="0"/>
              <a:t> 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9825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show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81285" y="1371351"/>
            <a:ext cx="2357047" cy="2014464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pic>
        <p:nvPicPr>
          <p:cNvPr id="15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19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71350"/>
            <a:ext cx="2484438" cy="1987485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page</a:t>
            </a:r>
          </a:p>
        </p:txBody>
      </p:sp>
      <p:sp>
        <p:nvSpPr>
          <p:cNvPr id="7" name="answer 2"/>
          <p:cNvSpPr/>
          <p:nvPr/>
        </p:nvSpPr>
        <p:spPr>
          <a:xfrm>
            <a:off x="3606278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girl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sheep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03590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Sir </a:t>
            </a:r>
            <a:r>
              <a:rPr lang="en-GB" dirty="0" err="1"/>
              <a:t>Gorrell</a:t>
            </a:r>
            <a:r>
              <a:rPr lang="en-GB" dirty="0"/>
              <a:t> sat with Aristar </a:t>
            </a:r>
          </a:p>
          <a:p>
            <a:r>
              <a:rPr lang="en-GB" dirty="0"/>
              <a:t>upon the empty </a:t>
            </a:r>
            <a:r>
              <a:rPr lang="en-GB" b="1" dirty="0"/>
              <a:t>stage</a:t>
            </a:r>
            <a:r>
              <a:rPr lang="en-GB" dirty="0"/>
              <a:t>.</a:t>
            </a:r>
          </a:p>
          <a:p>
            <a:r>
              <a:rPr lang="en-GB" dirty="0"/>
              <a:t>The audience consisted of </a:t>
            </a:r>
          </a:p>
          <a:p>
            <a:r>
              <a:rPr lang="en-GB" dirty="0"/>
              <a:t>a donkey and a </a:t>
            </a:r>
            <a:r>
              <a:rPr lang="en-GB" u="sng" dirty="0"/>
              <a:t> 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6479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3535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page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knight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sword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fish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48630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They looked up to the sky and </a:t>
            </a:r>
          </a:p>
          <a:p>
            <a:r>
              <a:rPr lang="en-GB" dirty="0"/>
              <a:t>saw the most amazing </a:t>
            </a:r>
            <a:r>
              <a:rPr lang="en-GB" b="1" dirty="0"/>
              <a:t>sight</a:t>
            </a:r>
            <a:r>
              <a:rPr lang="en-GB" dirty="0"/>
              <a:t>:</a:t>
            </a:r>
          </a:p>
          <a:p>
            <a:r>
              <a:rPr lang="en-GB" dirty="0"/>
              <a:t>A host of flying dragons, </a:t>
            </a:r>
          </a:p>
          <a:p>
            <a:r>
              <a:rPr lang="en-GB" dirty="0"/>
              <a:t>each one carrying a </a:t>
            </a:r>
            <a:r>
              <a:rPr lang="en-GB" u="sng" dirty="0"/>
              <a:t>               </a:t>
            </a:r>
            <a:r>
              <a:rPr lang="en-GB" dirty="0"/>
              <a:t>!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6479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0073" y="2630597"/>
            <a:ext cx="1115067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knight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58" y="5029497"/>
            <a:ext cx="3573697" cy="3036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71350"/>
            <a:ext cx="2484438" cy="1987485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3392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tables</a:t>
            </a:r>
          </a:p>
        </p:txBody>
      </p:sp>
      <p:sp>
        <p:nvSpPr>
          <p:cNvPr id="7" name="answer 2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chairs</a:t>
            </a:r>
          </a:p>
        </p:txBody>
      </p:sp>
      <p:sp>
        <p:nvSpPr>
          <p:cNvPr id="4" name="answer 1"/>
          <p:cNvSpPr/>
          <p:nvPr/>
        </p:nvSpPr>
        <p:spPr>
          <a:xfrm>
            <a:off x="6441227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wires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92018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 audience were captured by the a cappella </a:t>
            </a:r>
            <a:r>
              <a:rPr lang="en-GB" b="1" dirty="0"/>
              <a:t>squires</a:t>
            </a:r>
            <a:r>
              <a:rPr lang="en-GB" dirty="0"/>
              <a:t>,</a:t>
            </a:r>
          </a:p>
          <a:p>
            <a:r>
              <a:rPr lang="en-GB" dirty="0"/>
              <a:t>And Maddox and Sir </a:t>
            </a:r>
            <a:r>
              <a:rPr lang="en-GB" dirty="0" err="1"/>
              <a:t>Trundlefoot</a:t>
            </a:r>
            <a:r>
              <a:rPr lang="en-GB" dirty="0"/>
              <a:t> did somersaults on </a:t>
            </a:r>
            <a:r>
              <a:rPr lang="en-GB" u="sng" dirty="0"/>
              <a:t> 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50692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7361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wires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175" y="1371351"/>
            <a:ext cx="2489704" cy="2057649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pic>
        <p:nvPicPr>
          <p:cNvPr id="15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58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starts</a:t>
            </a:r>
          </a:p>
        </p:txBody>
      </p:sp>
      <p:sp>
        <p:nvSpPr>
          <p:cNvPr id="7" name="answer 2"/>
          <p:cNvSpPr/>
          <p:nvPr/>
        </p:nvSpPr>
        <p:spPr>
          <a:xfrm>
            <a:off x="771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ends</a:t>
            </a:r>
          </a:p>
        </p:txBody>
      </p:sp>
      <p:sp>
        <p:nvSpPr>
          <p:cNvPr id="4" name="answer 1"/>
          <p:cNvSpPr/>
          <p:nvPr/>
        </p:nvSpPr>
        <p:spPr>
          <a:xfrm>
            <a:off x="3613256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49" y="1806318"/>
            <a:ext cx="4613055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Their lives were much more wholesome with new talents and new </a:t>
            </a:r>
            <a:r>
              <a:rPr lang="en-GB" b="1" dirty="0"/>
              <a:t>friends</a:t>
            </a:r>
            <a:r>
              <a:rPr lang="en-GB" dirty="0"/>
              <a:t>. </a:t>
            </a:r>
          </a:p>
          <a:p>
            <a:r>
              <a:rPr lang="en-GB" dirty="0"/>
              <a:t>They realised that life becomes more </a:t>
            </a:r>
            <a:br>
              <a:rPr lang="en-GB" dirty="0"/>
            </a:br>
            <a:r>
              <a:rPr lang="en-GB" dirty="0"/>
              <a:t>fun when fighting </a:t>
            </a:r>
            <a:r>
              <a:rPr lang="en-GB" u="sng" dirty="0"/>
              <a:t> 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81115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9000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ends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" y="5029497"/>
            <a:ext cx="3573697" cy="3036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298" y="1371351"/>
            <a:ext cx="2489704" cy="2057649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28631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749" y="1099599"/>
            <a:ext cx="3068501" cy="34124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Well Done!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94735" y="2024159"/>
            <a:ext cx="2954530" cy="2954530"/>
            <a:chOff x="3209453" y="2230402"/>
            <a:chExt cx="2725093" cy="2725093"/>
          </a:xfrm>
        </p:grpSpPr>
        <p:sp>
          <p:nvSpPr>
            <p:cNvPr id="3" name="Oval 2"/>
            <p:cNvSpPr/>
            <p:nvPr/>
          </p:nvSpPr>
          <p:spPr>
            <a:xfrm>
              <a:off x="3209453" y="2230402"/>
              <a:ext cx="2725093" cy="2725093"/>
            </a:xfrm>
            <a:prstGeom prst="ellipse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5514" y="2915840"/>
              <a:ext cx="2192971" cy="13542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200" b="1" dirty="0"/>
                <a:t>You found all </a:t>
              </a:r>
              <a:br>
                <a:rPr lang="en-GB" altLang="en-US" sz="2200" b="1" dirty="0"/>
              </a:br>
              <a:r>
                <a:rPr lang="en-GB" altLang="en-US" sz="2200" b="1" dirty="0"/>
                <a:t>the rhyming words to tell </a:t>
              </a:r>
              <a:br>
                <a:rPr lang="en-GB" altLang="en-US" sz="2200" b="1" dirty="0"/>
              </a:br>
              <a:r>
                <a:rPr lang="en-GB" altLang="en-US" sz="2200" b="1" dirty="0"/>
                <a:t>the story!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50" y="1953978"/>
            <a:ext cx="3644350" cy="42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473201"/>
            <a:ext cx="4163879" cy="42236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3992430"/>
            <a:ext cx="4531574" cy="914553"/>
          </a:xfrm>
          <a:prstGeom prst="roundRect">
            <a:avLst/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 the Rhyme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286" y="4064855"/>
            <a:ext cx="38797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Can you help Aristar to find all of the rhyming words?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44" y="1791170"/>
            <a:ext cx="4099969" cy="4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3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swer 1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sight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soon</a:t>
            </a:r>
          </a:p>
        </p:txBody>
      </p:sp>
      <p:sp>
        <p:nvSpPr>
          <p:cNvPr id="7" name="answer 2"/>
          <p:cNvSpPr/>
          <p:nvPr/>
        </p:nvSpPr>
        <p:spPr>
          <a:xfrm>
            <a:off x="755649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74067"/>
            <a:ext cx="3084072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fight</a:t>
            </a: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19" y="5029497"/>
            <a:ext cx="3573697" cy="3036759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175" y="1340313"/>
            <a:ext cx="2989263" cy="2088687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402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may</a:t>
            </a:r>
          </a:p>
        </p:txBody>
      </p:sp>
      <p:sp>
        <p:nvSpPr>
          <p:cNvPr id="7" name="answer 2"/>
          <p:cNvSpPr/>
          <p:nvPr/>
        </p:nvSpPr>
        <p:spPr>
          <a:xfrm>
            <a:off x="762597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shout</a:t>
            </a:r>
          </a:p>
        </p:txBody>
      </p:sp>
      <p:sp>
        <p:nvSpPr>
          <p:cNvPr id="4" name="answer 1"/>
          <p:cNvSpPr/>
          <p:nvPr/>
        </p:nvSpPr>
        <p:spPr>
          <a:xfrm>
            <a:off x="3599806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74067"/>
            <a:ext cx="3084072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snout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72062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"/>
          <a:stretch/>
        </p:blipFill>
        <p:spPr>
          <a:xfrm>
            <a:off x="4067175" y="1373000"/>
            <a:ext cx="2980839" cy="2017794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8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1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" y="5029497"/>
            <a:ext cx="3573697" cy="30367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66881" y="2088790"/>
            <a:ext cx="1936389" cy="347427"/>
          </a:xfrm>
          <a:prstGeom prst="straightConnector1">
            <a:avLst/>
          </a:prstGeom>
          <a:ln w="76200">
            <a:solidFill>
              <a:srgbClr val="E5C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3601451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lot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7" name="answer 2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tall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smart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139" y="1891031"/>
            <a:ext cx="2922851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hot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6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1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19" y="5029497"/>
            <a:ext cx="3573697" cy="303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692" y="1339913"/>
            <a:ext cx="2993745" cy="2089087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27821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3596331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tight</a:t>
            </a:r>
          </a:p>
        </p:txBody>
      </p:sp>
      <p:sp>
        <p:nvSpPr>
          <p:cNvPr id="7" name="answer 2"/>
          <p:cNvSpPr/>
          <p:nvPr/>
        </p:nvSpPr>
        <p:spPr>
          <a:xfrm>
            <a:off x="644564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stood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448" y="1891031"/>
            <a:ext cx="3277668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wood</a:t>
            </a:r>
          </a:p>
        </p:txBody>
      </p:sp>
      <p:sp>
        <p:nvSpPr>
          <p:cNvPr id="11" name="Correct answer"/>
          <p:cNvSpPr/>
          <p:nvPr/>
        </p:nvSpPr>
        <p:spPr>
          <a:xfrm>
            <a:off x="6355107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7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0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58" y="5029497"/>
            <a:ext cx="3573697" cy="3036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91" y="1610475"/>
            <a:ext cx="1748147" cy="1773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24" y="1412343"/>
            <a:ext cx="1966187" cy="19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messy</a:t>
            </a:r>
          </a:p>
        </p:txBody>
      </p:sp>
      <p:sp>
        <p:nvSpPr>
          <p:cNvPr id="7" name="answer 2"/>
          <p:cNvSpPr/>
          <p:nvPr/>
        </p:nvSpPr>
        <p:spPr>
          <a:xfrm>
            <a:off x="762597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try</a:t>
            </a:r>
          </a:p>
        </p:txBody>
      </p:sp>
      <p:sp>
        <p:nvSpPr>
          <p:cNvPr id="4" name="answer 1"/>
          <p:cNvSpPr/>
          <p:nvPr/>
        </p:nvSpPr>
        <p:spPr>
          <a:xfrm>
            <a:off x="3599806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74067"/>
            <a:ext cx="3084072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shy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72062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8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1" name="Monst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" y="5029497"/>
            <a:ext cx="3573697" cy="30367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010" y="1290536"/>
            <a:ext cx="2369839" cy="22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5650" y="1473201"/>
            <a:ext cx="7632700" cy="1197571"/>
          </a:xfrm>
          <a:prstGeom prst="roundRect">
            <a:avLst/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 the Rhyme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7445" y="1672251"/>
            <a:ext cx="5278171" cy="67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Now, can you help Aristar to find the rhyming words to finish the story?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544" y="2553071"/>
            <a:ext cx="4606911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3607068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jobs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7" name="answer 2"/>
          <p:cNvSpPr/>
          <p:nvPr/>
        </p:nvSpPr>
        <p:spPr>
          <a:xfrm>
            <a:off x="6438697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deeds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07014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dirty="0"/>
              <a:t>Sir </a:t>
            </a:r>
            <a:r>
              <a:rPr lang="en-GB" dirty="0" err="1"/>
              <a:t>Gorrell</a:t>
            </a:r>
            <a:r>
              <a:rPr lang="en-GB" dirty="0"/>
              <a:t> was uncomfortable </a:t>
            </a:r>
          </a:p>
          <a:p>
            <a:r>
              <a:rPr lang="en-GB" dirty="0"/>
              <a:t>with swords and angry </a:t>
            </a:r>
            <a:r>
              <a:rPr lang="en-GB" b="1" dirty="0"/>
              <a:t>steeds</a:t>
            </a:r>
            <a:r>
              <a:rPr lang="en-GB" dirty="0"/>
              <a:t>.</a:t>
            </a:r>
          </a:p>
          <a:p>
            <a:r>
              <a:rPr lang="en-GB" dirty="0"/>
              <a:t>He found it all too scary and </a:t>
            </a:r>
          </a:p>
          <a:p>
            <a:r>
              <a:rPr lang="en-GB" dirty="0"/>
              <a:t>preferred to do good </a:t>
            </a:r>
            <a:r>
              <a:rPr lang="en-GB" u="sng" dirty="0"/>
              <a:t>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8162" y="3652601"/>
            <a:ext cx="2132405" cy="2132405"/>
          </a:xfrm>
          <a:prstGeom prst="ellipse">
            <a:avLst/>
          </a:prstGeom>
          <a:noFill/>
          <a:ln w="57150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Next">
            <a:hlinkClick r:id="rId2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258" y="1371350"/>
            <a:ext cx="2488180" cy="2057649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63475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deeds</a:t>
            </a:r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58" y="5029497"/>
            <a:ext cx="3573697" cy="3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Theme</Template>
  <TotalTime>446</TotalTime>
  <Words>469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Twinkl</vt:lpstr>
      <vt:lpstr>Calibri</vt:lpstr>
      <vt:lpstr>Arial</vt:lpstr>
      <vt:lpstr>Office Theme</vt:lpstr>
      <vt:lpstr>PowerPoint Presentation</vt:lpstr>
      <vt:lpstr>Find the Rhyme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Rhyme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Done!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Sam Smith</cp:lastModifiedBy>
  <cp:revision>55</cp:revision>
  <dcterms:created xsi:type="dcterms:W3CDTF">2019-07-23T15:34:15Z</dcterms:created>
  <dcterms:modified xsi:type="dcterms:W3CDTF">2020-06-11T10:50:04Z</dcterms:modified>
</cp:coreProperties>
</file>