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86" r:id="rId2"/>
    <p:sldId id="293" r:id="rId3"/>
    <p:sldId id="291" r:id="rId4"/>
    <p:sldId id="279" r:id="rId5"/>
    <p:sldId id="297" r:id="rId6"/>
    <p:sldId id="298" r:id="rId7"/>
    <p:sldId id="296" r:id="rId8"/>
    <p:sldId id="300" r:id="rId9"/>
    <p:sldId id="299" r:id="rId10"/>
    <p:sldId id="302" r:id="rId11"/>
    <p:sldId id="292" r:id="rId12"/>
    <p:sldId id="295" r:id="rId13"/>
    <p:sldId id="29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00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16"/>
  </p:normalViewPr>
  <p:slideViewPr>
    <p:cSldViewPr snapToGrid="0" snapToObjects="1">
      <p:cViewPr varScale="1">
        <p:scale>
          <a:sx n="107" d="100"/>
          <a:sy n="107" d="100"/>
        </p:scale>
        <p:origin x="696"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70" d="100"/>
          <a:sy n="170" d="100"/>
        </p:scale>
        <p:origin x="658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image" Target="../media/image5.wmf"/><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XXX</c:v>
                </c:pt>
              </c:strCache>
            </c:strRef>
          </c:tx>
          <c:spPr>
            <a:ln>
              <a:noFill/>
            </a:ln>
          </c:spPr>
          <c:dPt>
            <c:idx val="0"/>
            <c:bubble3D val="0"/>
            <c:spPr>
              <a:solidFill>
                <a:srgbClr val="EB8E00"/>
              </a:solidFill>
              <a:ln w="19050">
                <a:noFill/>
              </a:ln>
              <a:effectLst/>
            </c:spPr>
            <c:extLst>
              <c:ext xmlns:c16="http://schemas.microsoft.com/office/drawing/2014/chart" uri="{C3380CC4-5D6E-409C-BE32-E72D297353CC}">
                <c16:uniqueId val="{00000001-1F21-46C2-B912-E09FE9C8F683}"/>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1F21-46C2-B912-E09FE9C8F683}"/>
              </c:ext>
            </c:extLst>
          </c:dPt>
          <c:cat>
            <c:strRef>
              <c:f>Sheet1!$A$2:$A$3</c:f>
              <c:strCache>
                <c:ptCount val="2"/>
                <c:pt idx="0">
                  <c:v>A</c:v>
                </c:pt>
                <c:pt idx="1">
                  <c:v>B</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1F21-46C2-B912-E09FE9C8F68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50</c:v>
                </c:pt>
                <c:pt idx="1">
                  <c:v>30</c:v>
                </c:pt>
                <c:pt idx="2">
                  <c:v>30</c:v>
                </c:pt>
                <c:pt idx="3">
                  <c:v>20</c:v>
                </c:pt>
              </c:numCache>
            </c:numRef>
          </c:val>
          <c:extLst>
            <c:ext xmlns:c16="http://schemas.microsoft.com/office/drawing/2014/chart" uri="{C3380CC4-5D6E-409C-BE32-E72D297353CC}">
              <c16:uniqueId val="{00000000-1310-42C4-9F35-B9D268D52F53}"/>
            </c:ext>
          </c:extLst>
        </c:ser>
        <c:ser>
          <c:idx val="1"/>
          <c:order val="1"/>
          <c:tx>
            <c:strRef>
              <c:f>Sheet1!$C$1</c:f>
              <c:strCache>
                <c:ptCount val="1"/>
                <c:pt idx="0">
                  <c:v>Series 2</c:v>
                </c:pt>
              </c:strCache>
            </c:strRef>
          </c:tx>
          <c:spPr>
            <a:solidFill>
              <a:schemeClr val="accent6"/>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10</c:v>
                </c:pt>
                <c:pt idx="1">
                  <c:v>25</c:v>
                </c:pt>
                <c:pt idx="2">
                  <c:v>60</c:v>
                </c:pt>
                <c:pt idx="3">
                  <c:v>20</c:v>
                </c:pt>
              </c:numCache>
            </c:numRef>
          </c:val>
          <c:extLst>
            <c:ext xmlns:c16="http://schemas.microsoft.com/office/drawing/2014/chart" uri="{C3380CC4-5D6E-409C-BE32-E72D297353CC}">
              <c16:uniqueId val="{00000001-1310-42C4-9F35-B9D268D52F53}"/>
            </c:ext>
          </c:extLst>
        </c:ser>
        <c:dLbls>
          <c:showLegendKey val="0"/>
          <c:showVal val="0"/>
          <c:showCatName val="0"/>
          <c:showSerName val="0"/>
          <c:showPercent val="0"/>
          <c:showBubbleSize val="0"/>
        </c:dLbls>
        <c:gapWidth val="40"/>
        <c:overlap val="100"/>
        <c:axId val="256572312"/>
        <c:axId val="256571136"/>
      </c:barChart>
      <c:catAx>
        <c:axId val="256572312"/>
        <c:scaling>
          <c:orientation val="minMax"/>
        </c:scaling>
        <c:delete val="1"/>
        <c:axPos val="l"/>
        <c:numFmt formatCode="General" sourceLinked="1"/>
        <c:majorTickMark val="none"/>
        <c:minorTickMark val="none"/>
        <c:tickLblPos val="nextTo"/>
        <c:crossAx val="256571136"/>
        <c:crosses val="autoZero"/>
        <c:auto val="1"/>
        <c:lblAlgn val="ctr"/>
        <c:lblOffset val="100"/>
        <c:noMultiLvlLbl val="0"/>
      </c:catAx>
      <c:valAx>
        <c:axId val="256571136"/>
        <c:scaling>
          <c:orientation val="minMax"/>
        </c:scaling>
        <c:delete val="1"/>
        <c:axPos val="b"/>
        <c:numFmt formatCode="General" sourceLinked="1"/>
        <c:majorTickMark val="none"/>
        <c:minorTickMark val="none"/>
        <c:tickLblPos val="nextTo"/>
        <c:crossAx val="256572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accent5"/>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50</c:v>
                </c:pt>
                <c:pt idx="1">
                  <c:v>30</c:v>
                </c:pt>
                <c:pt idx="2">
                  <c:v>60</c:v>
                </c:pt>
                <c:pt idx="3">
                  <c:v>10</c:v>
                </c:pt>
              </c:numCache>
            </c:numRef>
          </c:val>
          <c:extLst>
            <c:ext xmlns:c16="http://schemas.microsoft.com/office/drawing/2014/chart" uri="{C3380CC4-5D6E-409C-BE32-E72D297353CC}">
              <c16:uniqueId val="{00000000-389A-4568-A364-DFCC4018A5DB}"/>
            </c:ext>
          </c:extLst>
        </c:ser>
        <c:ser>
          <c:idx val="1"/>
          <c:order val="1"/>
          <c:tx>
            <c:strRef>
              <c:f>Sheet1!$C$1</c:f>
              <c:strCache>
                <c:ptCount val="1"/>
                <c:pt idx="0">
                  <c:v>Series 2</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50</c:v>
                </c:pt>
                <c:pt idx="1">
                  <c:v>12</c:v>
                </c:pt>
                <c:pt idx="2">
                  <c:v>20</c:v>
                </c:pt>
                <c:pt idx="3">
                  <c:v>60</c:v>
                </c:pt>
              </c:numCache>
            </c:numRef>
          </c:val>
          <c:extLst>
            <c:ext xmlns:c16="http://schemas.microsoft.com/office/drawing/2014/chart" uri="{C3380CC4-5D6E-409C-BE32-E72D297353CC}">
              <c16:uniqueId val="{00000001-389A-4568-A364-DFCC4018A5DB}"/>
            </c:ext>
          </c:extLst>
        </c:ser>
        <c:dLbls>
          <c:showLegendKey val="0"/>
          <c:showVal val="0"/>
          <c:showCatName val="0"/>
          <c:showSerName val="0"/>
          <c:showPercent val="0"/>
          <c:showBubbleSize val="0"/>
        </c:dLbls>
        <c:gapWidth val="40"/>
        <c:overlap val="100"/>
        <c:axId val="347856048"/>
        <c:axId val="347851344"/>
      </c:barChart>
      <c:catAx>
        <c:axId val="347856048"/>
        <c:scaling>
          <c:orientation val="minMax"/>
        </c:scaling>
        <c:delete val="1"/>
        <c:axPos val="r"/>
        <c:numFmt formatCode="General" sourceLinked="1"/>
        <c:majorTickMark val="none"/>
        <c:minorTickMark val="none"/>
        <c:tickLblPos val="nextTo"/>
        <c:crossAx val="347851344"/>
        <c:crosses val="autoZero"/>
        <c:auto val="1"/>
        <c:lblAlgn val="ctr"/>
        <c:lblOffset val="100"/>
        <c:noMultiLvlLbl val="0"/>
      </c:catAx>
      <c:valAx>
        <c:axId val="347851344"/>
        <c:scaling>
          <c:orientation val="maxMin"/>
        </c:scaling>
        <c:delete val="1"/>
        <c:axPos val="b"/>
        <c:numFmt formatCode="General" sourceLinked="1"/>
        <c:majorTickMark val="none"/>
        <c:minorTickMark val="none"/>
        <c:tickLblPos val="nextTo"/>
        <c:crossAx val="347856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tx>
            <c:strRef>
              <c:f>Sheet1!$B$1</c:f>
              <c:strCache>
                <c:ptCount val="1"/>
                <c:pt idx="0">
                  <c:v>A</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312-4F00-85FF-924402FE60B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312-4F00-85FF-924402FE60B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312-4F00-85FF-924402FE60B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312-4F00-85FF-924402FE60B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312-4F00-85FF-924402FE60B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312-4F00-85FF-924402FE60B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312-4F00-85FF-924402FE60B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F312-4F00-85FF-924402FE60BF}"/>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F312-4F00-85FF-924402FE60BF}"/>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F312-4F00-85FF-924402FE60BF}"/>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F312-4F00-85FF-924402FE60BF}"/>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F312-4F00-85FF-924402FE60BF}"/>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F312-4F00-85FF-924402FE60BF}"/>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F312-4F00-85FF-924402FE60BF}"/>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F312-4F00-85FF-924402FE60BF}"/>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F312-4F00-85FF-924402FE60BF}"/>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F312-4F00-85FF-924402FE60BF}"/>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F312-4F00-85FF-924402FE60BF}"/>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F312-4F00-85FF-924402FE60BF}"/>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27-F312-4F00-85FF-924402FE60BF}"/>
              </c:ext>
            </c:extLst>
          </c:dPt>
          <c:cat>
            <c:numRef>
              <c:f>Sheet1!$A$2:$A$21</c:f>
              <c:numCache>
                <c:formatCode>General</c:formatCode>
                <c:ptCount val="20"/>
              </c:numCache>
            </c:numRef>
          </c:cat>
          <c:val>
            <c:numRef>
              <c:f>Sheet1!$B$2:$B$21</c:f>
              <c:numCache>
                <c:formatCode>General</c:formatCode>
                <c:ptCount val="20"/>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numCache>
            </c:numRef>
          </c:val>
          <c:extLst>
            <c:ext xmlns:c16="http://schemas.microsoft.com/office/drawing/2014/chart" uri="{C3380CC4-5D6E-409C-BE32-E72D297353CC}">
              <c16:uniqueId val="{00000028-F312-4F00-85FF-924402FE60BF}"/>
            </c:ext>
          </c:extLst>
        </c:ser>
        <c:ser>
          <c:idx val="1"/>
          <c:order val="1"/>
          <c:tx>
            <c:strRef>
              <c:f>Sheet1!$C$1</c:f>
              <c:strCache>
                <c:ptCount val="1"/>
                <c:pt idx="0">
                  <c:v>B</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2A-F312-4F00-85FF-924402FE60B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2C-F312-4F00-85FF-924402FE60B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2E-F312-4F00-85FF-924402FE60B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30-F312-4F00-85FF-924402FE60B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32-F312-4F00-85FF-924402FE60B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34-F312-4F00-85FF-924402FE60B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36-F312-4F00-85FF-924402FE60B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38-F312-4F00-85FF-924402FE60BF}"/>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3A-F312-4F00-85FF-924402FE60BF}"/>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3C-F312-4F00-85FF-924402FE60BF}"/>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3E-F312-4F00-85FF-924402FE60BF}"/>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40-F312-4F00-85FF-924402FE60BF}"/>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42-F312-4F00-85FF-924402FE60BF}"/>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44-F312-4F00-85FF-924402FE60BF}"/>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46-F312-4F00-85FF-924402FE60BF}"/>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48-F312-4F00-85FF-924402FE60BF}"/>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4A-F312-4F00-85FF-924402FE60BF}"/>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4C-F312-4F00-85FF-924402FE60BF}"/>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4E-F312-4F00-85FF-924402FE60BF}"/>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50-F312-4F00-85FF-924402FE60BF}"/>
              </c:ext>
            </c:extLst>
          </c:dPt>
          <c:cat>
            <c:numRef>
              <c:f>Sheet1!$A$2:$A$21</c:f>
              <c:numCache>
                <c:formatCode>General</c:formatCode>
                <c:ptCount val="20"/>
              </c:numCache>
            </c:numRef>
          </c:cat>
          <c:val>
            <c:numRef>
              <c:f>Sheet1!$C$2:$C$21</c:f>
              <c:numCache>
                <c:formatCode>General</c:formatCode>
                <c:ptCount val="20"/>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numCache>
            </c:numRef>
          </c:val>
          <c:extLst>
            <c:ext xmlns:c16="http://schemas.microsoft.com/office/drawing/2014/chart" uri="{C3380CC4-5D6E-409C-BE32-E72D297353CC}">
              <c16:uniqueId val="{00000051-F312-4F00-85FF-924402FE60BF}"/>
            </c:ext>
          </c:extLst>
        </c:ser>
        <c:ser>
          <c:idx val="2"/>
          <c:order val="2"/>
          <c:tx>
            <c:strRef>
              <c:f>Sheet1!$D$1</c:f>
              <c:strCache>
                <c:ptCount val="1"/>
                <c:pt idx="0">
                  <c:v>C</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53-F312-4F00-85FF-924402FE60B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55-F312-4F00-85FF-924402FE60B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57-F312-4F00-85FF-924402FE60B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59-F312-4F00-85FF-924402FE60B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5B-F312-4F00-85FF-924402FE60B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5D-F312-4F00-85FF-924402FE60B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5F-F312-4F00-85FF-924402FE60B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61-F312-4F00-85FF-924402FE60BF}"/>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63-F312-4F00-85FF-924402FE60BF}"/>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65-F312-4F00-85FF-924402FE60BF}"/>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67-F312-4F00-85FF-924402FE60BF}"/>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69-F312-4F00-85FF-924402FE60BF}"/>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6B-F312-4F00-85FF-924402FE60BF}"/>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6D-F312-4F00-85FF-924402FE60BF}"/>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6F-F312-4F00-85FF-924402FE60BF}"/>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71-F312-4F00-85FF-924402FE60BF}"/>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73-F312-4F00-85FF-924402FE60BF}"/>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75-F312-4F00-85FF-924402FE60BF}"/>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77-F312-4F00-85FF-924402FE60BF}"/>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79-F312-4F00-85FF-924402FE60BF}"/>
              </c:ext>
            </c:extLst>
          </c:dPt>
          <c:cat>
            <c:numRef>
              <c:f>Sheet1!$A$2:$A$21</c:f>
              <c:numCache>
                <c:formatCode>General</c:formatCode>
                <c:ptCount val="20"/>
              </c:numCache>
            </c:numRef>
          </c:cat>
          <c:val>
            <c:numRef>
              <c:f>Sheet1!$D$2:$D$21</c:f>
              <c:numCache>
                <c:formatCode>General</c:formatCode>
                <c:ptCount val="20"/>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numCache>
            </c:numRef>
          </c:val>
          <c:extLst>
            <c:ext xmlns:c16="http://schemas.microsoft.com/office/drawing/2014/chart" uri="{C3380CC4-5D6E-409C-BE32-E72D297353CC}">
              <c16:uniqueId val="{0000007A-F312-4F00-85FF-924402FE60BF}"/>
            </c:ext>
          </c:extLst>
        </c:ser>
        <c:ser>
          <c:idx val="3"/>
          <c:order val="3"/>
          <c:tx>
            <c:strRef>
              <c:f>Sheet1!$E$1</c:f>
              <c:strCache>
                <c:ptCount val="1"/>
                <c:pt idx="0">
                  <c:v>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7C-F312-4F00-85FF-924402FE60B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7E-F312-4F00-85FF-924402FE60B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80-F312-4F00-85FF-924402FE60B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82-F312-4F00-85FF-924402FE60B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84-F312-4F00-85FF-924402FE60B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86-F312-4F00-85FF-924402FE60B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88-F312-4F00-85FF-924402FE60B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8A-F312-4F00-85FF-924402FE60BF}"/>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8C-F312-4F00-85FF-924402FE60BF}"/>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8E-F312-4F00-85FF-924402FE60BF}"/>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90-F312-4F00-85FF-924402FE60BF}"/>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92-F312-4F00-85FF-924402FE60BF}"/>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94-F312-4F00-85FF-924402FE60BF}"/>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96-F312-4F00-85FF-924402FE60BF}"/>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98-F312-4F00-85FF-924402FE60BF}"/>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9A-F312-4F00-85FF-924402FE60BF}"/>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9C-F312-4F00-85FF-924402FE60BF}"/>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9E-F312-4F00-85FF-924402FE60BF}"/>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A0-F312-4F00-85FF-924402FE60BF}"/>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A2-F312-4F00-85FF-924402FE60BF}"/>
              </c:ext>
            </c:extLst>
          </c:dPt>
          <c:cat>
            <c:numRef>
              <c:f>Sheet1!$A$2:$A$21</c:f>
              <c:numCache>
                <c:formatCode>General</c:formatCode>
                <c:ptCount val="20"/>
              </c:numCache>
            </c:numRef>
          </c:cat>
          <c:val>
            <c:numRef>
              <c:f>Sheet1!$E$2:$E$21</c:f>
              <c:numCache>
                <c:formatCode>General</c:formatCode>
                <c:ptCount val="20"/>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numCache>
            </c:numRef>
          </c:val>
          <c:extLst>
            <c:ext xmlns:c16="http://schemas.microsoft.com/office/drawing/2014/chart" uri="{C3380CC4-5D6E-409C-BE32-E72D297353CC}">
              <c16:uniqueId val="{000000A3-F312-4F00-85FF-924402FE60BF}"/>
            </c:ext>
          </c:extLst>
        </c:ser>
        <c:ser>
          <c:idx val="4"/>
          <c:order val="4"/>
          <c:tx>
            <c:strRef>
              <c:f>Sheet1!$F$1</c:f>
              <c:strCache>
                <c:ptCount val="1"/>
                <c:pt idx="0">
                  <c:v>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A5-F312-4F00-85FF-924402FE60B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A7-F312-4F00-85FF-924402FE60B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A9-F312-4F00-85FF-924402FE60B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AB-F312-4F00-85FF-924402FE60B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AD-F312-4F00-85FF-924402FE60B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AF-F312-4F00-85FF-924402FE60B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B1-F312-4F00-85FF-924402FE60B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B3-F312-4F00-85FF-924402FE60BF}"/>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B5-F312-4F00-85FF-924402FE60BF}"/>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B7-F312-4F00-85FF-924402FE60BF}"/>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B9-F312-4F00-85FF-924402FE60BF}"/>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BB-F312-4F00-85FF-924402FE60BF}"/>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BD-F312-4F00-85FF-924402FE60BF}"/>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BF-F312-4F00-85FF-924402FE60BF}"/>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C1-F312-4F00-85FF-924402FE60BF}"/>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C3-F312-4F00-85FF-924402FE60BF}"/>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C5-F312-4F00-85FF-924402FE60BF}"/>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C7-F312-4F00-85FF-924402FE60BF}"/>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C9-F312-4F00-85FF-924402FE60BF}"/>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CB-F312-4F00-85FF-924402FE60BF}"/>
              </c:ext>
            </c:extLst>
          </c:dPt>
          <c:cat>
            <c:numRef>
              <c:f>Sheet1!$A$2:$A$21</c:f>
              <c:numCache>
                <c:formatCode>General</c:formatCode>
                <c:ptCount val="20"/>
              </c:numCache>
            </c:numRef>
          </c:cat>
          <c:val>
            <c:numRef>
              <c:f>Sheet1!$F$2:$F$21</c:f>
              <c:numCache>
                <c:formatCode>General</c:formatCode>
                <c:ptCount val="20"/>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numCache>
            </c:numRef>
          </c:val>
          <c:extLst>
            <c:ext xmlns:c16="http://schemas.microsoft.com/office/drawing/2014/chart" uri="{C3380CC4-5D6E-409C-BE32-E72D297353CC}">
              <c16:uniqueId val="{000000CC-F312-4F00-85FF-924402FE60BF}"/>
            </c:ext>
          </c:extLst>
        </c:ser>
        <c:ser>
          <c:idx val="5"/>
          <c:order val="5"/>
          <c:tx>
            <c:strRef>
              <c:f>Sheet1!$G$1</c:f>
              <c:strCache>
                <c:ptCount val="1"/>
                <c:pt idx="0">
                  <c:v>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CE-F312-4F00-85FF-924402FE60B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D0-F312-4F00-85FF-924402FE60B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D2-F312-4F00-85FF-924402FE60B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D4-F312-4F00-85FF-924402FE60B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D6-F312-4F00-85FF-924402FE60B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D8-F312-4F00-85FF-924402FE60B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DA-F312-4F00-85FF-924402FE60B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DC-F312-4F00-85FF-924402FE60BF}"/>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DE-F312-4F00-85FF-924402FE60BF}"/>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E0-F312-4F00-85FF-924402FE60BF}"/>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E2-F312-4F00-85FF-924402FE60BF}"/>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E4-F312-4F00-85FF-924402FE60BF}"/>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E6-F312-4F00-85FF-924402FE60BF}"/>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E8-F312-4F00-85FF-924402FE60BF}"/>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EA-F312-4F00-85FF-924402FE60BF}"/>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EC-F312-4F00-85FF-924402FE60BF}"/>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EE-F312-4F00-85FF-924402FE60BF}"/>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F0-F312-4F00-85FF-924402FE60BF}"/>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F2-F312-4F00-85FF-924402FE60BF}"/>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F4-F312-4F00-85FF-924402FE60BF}"/>
              </c:ext>
            </c:extLst>
          </c:dPt>
          <c:cat>
            <c:numRef>
              <c:f>Sheet1!$A$2:$A$21</c:f>
              <c:numCache>
                <c:formatCode>General</c:formatCode>
                <c:ptCount val="20"/>
              </c:numCache>
            </c:numRef>
          </c:cat>
          <c:val>
            <c:numRef>
              <c:f>Sheet1!$G$2:$G$21</c:f>
              <c:numCache>
                <c:formatCode>General</c:formatCode>
                <c:ptCount val="20"/>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numCache>
            </c:numRef>
          </c:val>
          <c:extLst>
            <c:ext xmlns:c16="http://schemas.microsoft.com/office/drawing/2014/chart" uri="{C3380CC4-5D6E-409C-BE32-E72D297353CC}">
              <c16:uniqueId val="{000000F5-F312-4F00-85FF-924402FE60BF}"/>
            </c:ext>
          </c:extLst>
        </c:ser>
        <c:ser>
          <c:idx val="6"/>
          <c:order val="6"/>
          <c:tx>
            <c:strRef>
              <c:f>Sheet1!$H$1</c:f>
              <c:strCache>
                <c:ptCount val="1"/>
                <c:pt idx="0">
                  <c:v>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F7-F312-4F00-85FF-924402FE60B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F9-F312-4F00-85FF-924402FE60B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FB-F312-4F00-85FF-924402FE60B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FD-F312-4F00-85FF-924402FE60B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FF-F312-4F00-85FF-924402FE60B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101-F312-4F00-85FF-924402FE60B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103-F312-4F00-85FF-924402FE60B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105-F312-4F00-85FF-924402FE60BF}"/>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107-F312-4F00-85FF-924402FE60BF}"/>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109-F312-4F00-85FF-924402FE60BF}"/>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10B-F312-4F00-85FF-924402FE60BF}"/>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10D-F312-4F00-85FF-924402FE60BF}"/>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10F-F312-4F00-85FF-924402FE60BF}"/>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111-F312-4F00-85FF-924402FE60BF}"/>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113-F312-4F00-85FF-924402FE60BF}"/>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115-F312-4F00-85FF-924402FE60BF}"/>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117-F312-4F00-85FF-924402FE60BF}"/>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119-F312-4F00-85FF-924402FE60BF}"/>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11B-F312-4F00-85FF-924402FE60BF}"/>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11D-F312-4F00-85FF-924402FE60BF}"/>
              </c:ext>
            </c:extLst>
          </c:dPt>
          <c:cat>
            <c:numRef>
              <c:f>Sheet1!$A$2:$A$21</c:f>
              <c:numCache>
                <c:formatCode>General</c:formatCode>
                <c:ptCount val="20"/>
              </c:numCache>
            </c:numRef>
          </c:cat>
          <c:val>
            <c:numRef>
              <c:f>Sheet1!$H$2:$H$21</c:f>
              <c:numCache>
                <c:formatCode>General</c:formatCode>
                <c:ptCount val="20"/>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numCache>
            </c:numRef>
          </c:val>
          <c:extLst>
            <c:ext xmlns:c16="http://schemas.microsoft.com/office/drawing/2014/chart" uri="{C3380CC4-5D6E-409C-BE32-E72D297353CC}">
              <c16:uniqueId val="{0000011E-F312-4F00-85FF-924402FE60BF}"/>
            </c:ext>
          </c:extLst>
        </c:ser>
        <c:dLbls>
          <c:showLegendKey val="0"/>
          <c:showVal val="0"/>
          <c:showCatName val="0"/>
          <c:showSerName val="0"/>
          <c:showPercent val="0"/>
          <c:showBubbleSize val="0"/>
          <c:showLeaderLines val="1"/>
        </c:dLbls>
        <c:firstSliceAng val="0"/>
        <c:holeSize val="4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6979207677165"/>
          <c:y val="1.17187492791124E-2"/>
          <c:w val="0.62604170767716505"/>
          <c:h val="0.939062503748616"/>
        </c:manualLayout>
      </c:layout>
      <c:doughnutChart>
        <c:varyColors val="1"/>
        <c:ser>
          <c:idx val="0"/>
          <c:order val="0"/>
          <c:tx>
            <c:strRef>
              <c:f>Sheet1!$B$1</c:f>
              <c:strCache>
                <c:ptCount val="1"/>
                <c:pt idx="0">
                  <c:v>A</c:v>
                </c:pt>
              </c:strCache>
            </c:strRef>
          </c:tx>
          <c:spPr>
            <a:noFill/>
            <a:ln w="3175">
              <a:noFill/>
            </a:ln>
          </c:spPr>
          <c:dPt>
            <c:idx val="0"/>
            <c:bubble3D val="0"/>
            <c:spPr>
              <a:noFill/>
              <a:ln w="3175">
                <a:noFill/>
              </a:ln>
              <a:effectLst/>
            </c:spPr>
            <c:extLst>
              <c:ext xmlns:c16="http://schemas.microsoft.com/office/drawing/2014/chart" uri="{C3380CC4-5D6E-409C-BE32-E72D297353CC}">
                <c16:uniqueId val="{00000001-1D4C-4E02-9B0C-384A60C4D5E0}"/>
              </c:ext>
            </c:extLst>
          </c:dPt>
          <c:dPt>
            <c:idx val="1"/>
            <c:bubble3D val="0"/>
            <c:spPr>
              <a:noFill/>
              <a:ln w="3175">
                <a:noFill/>
              </a:ln>
              <a:effectLst/>
            </c:spPr>
            <c:extLst>
              <c:ext xmlns:c16="http://schemas.microsoft.com/office/drawing/2014/chart" uri="{C3380CC4-5D6E-409C-BE32-E72D297353CC}">
                <c16:uniqueId val="{00000003-1D4C-4E02-9B0C-384A60C4D5E0}"/>
              </c:ext>
            </c:extLst>
          </c:dPt>
          <c:dPt>
            <c:idx val="2"/>
            <c:bubble3D val="0"/>
            <c:spPr>
              <a:noFill/>
              <a:ln w="3175">
                <a:noFill/>
              </a:ln>
              <a:effectLst/>
            </c:spPr>
            <c:extLst>
              <c:ext xmlns:c16="http://schemas.microsoft.com/office/drawing/2014/chart" uri="{C3380CC4-5D6E-409C-BE32-E72D297353CC}">
                <c16:uniqueId val="{00000005-1D4C-4E02-9B0C-384A60C4D5E0}"/>
              </c:ext>
            </c:extLst>
          </c:dPt>
          <c:dPt>
            <c:idx val="3"/>
            <c:bubble3D val="0"/>
            <c:spPr>
              <a:noFill/>
              <a:ln w="3175">
                <a:noFill/>
              </a:ln>
              <a:effectLst/>
            </c:spPr>
            <c:extLst>
              <c:ext xmlns:c16="http://schemas.microsoft.com/office/drawing/2014/chart" uri="{C3380CC4-5D6E-409C-BE32-E72D297353CC}">
                <c16:uniqueId val="{00000007-1D4C-4E02-9B0C-384A60C4D5E0}"/>
              </c:ext>
            </c:extLst>
          </c:dPt>
          <c:dPt>
            <c:idx val="4"/>
            <c:bubble3D val="0"/>
            <c:spPr>
              <a:noFill/>
              <a:ln w="3175">
                <a:noFill/>
              </a:ln>
              <a:effectLst/>
            </c:spPr>
            <c:extLst>
              <c:ext xmlns:c16="http://schemas.microsoft.com/office/drawing/2014/chart" uri="{C3380CC4-5D6E-409C-BE32-E72D297353CC}">
                <c16:uniqueId val="{00000009-1D4C-4E02-9B0C-384A60C4D5E0}"/>
              </c:ext>
            </c:extLst>
          </c:dPt>
          <c:dPt>
            <c:idx val="5"/>
            <c:bubble3D val="0"/>
            <c:spPr>
              <a:noFill/>
              <a:ln w="3175">
                <a:noFill/>
              </a:ln>
              <a:effectLst/>
            </c:spPr>
            <c:extLst>
              <c:ext xmlns:c16="http://schemas.microsoft.com/office/drawing/2014/chart" uri="{C3380CC4-5D6E-409C-BE32-E72D297353CC}">
                <c16:uniqueId val="{0000000B-1D4C-4E02-9B0C-384A60C4D5E0}"/>
              </c:ext>
            </c:extLst>
          </c:dPt>
          <c:dPt>
            <c:idx val="6"/>
            <c:bubble3D val="0"/>
            <c:spPr>
              <a:noFill/>
              <a:ln w="3175">
                <a:noFill/>
              </a:ln>
              <a:effectLst/>
            </c:spPr>
            <c:extLst>
              <c:ext xmlns:c16="http://schemas.microsoft.com/office/drawing/2014/chart" uri="{C3380CC4-5D6E-409C-BE32-E72D297353CC}">
                <c16:uniqueId val="{0000000D-1D4C-4E02-9B0C-384A60C4D5E0}"/>
              </c:ext>
            </c:extLst>
          </c:dPt>
          <c:dPt>
            <c:idx val="7"/>
            <c:bubble3D val="0"/>
            <c:spPr>
              <a:noFill/>
              <a:ln w="3175">
                <a:noFill/>
              </a:ln>
              <a:effectLst/>
            </c:spPr>
            <c:extLst>
              <c:ext xmlns:c16="http://schemas.microsoft.com/office/drawing/2014/chart" uri="{C3380CC4-5D6E-409C-BE32-E72D297353CC}">
                <c16:uniqueId val="{0000000F-1D4C-4E02-9B0C-384A60C4D5E0}"/>
              </c:ext>
            </c:extLst>
          </c:dPt>
          <c:dPt>
            <c:idx val="8"/>
            <c:bubble3D val="0"/>
            <c:spPr>
              <a:noFill/>
              <a:ln w="3175">
                <a:noFill/>
              </a:ln>
              <a:effectLst/>
            </c:spPr>
            <c:extLst>
              <c:ext xmlns:c16="http://schemas.microsoft.com/office/drawing/2014/chart" uri="{C3380CC4-5D6E-409C-BE32-E72D297353CC}">
                <c16:uniqueId val="{00000011-1D4C-4E02-9B0C-384A60C4D5E0}"/>
              </c:ext>
            </c:extLst>
          </c:dPt>
          <c:dPt>
            <c:idx val="9"/>
            <c:bubble3D val="0"/>
            <c:spPr>
              <a:noFill/>
              <a:ln w="3175">
                <a:noFill/>
              </a:ln>
              <a:effectLst/>
            </c:spPr>
            <c:extLst>
              <c:ext xmlns:c16="http://schemas.microsoft.com/office/drawing/2014/chart" uri="{C3380CC4-5D6E-409C-BE32-E72D297353CC}">
                <c16:uniqueId val="{00000013-1D4C-4E02-9B0C-384A60C4D5E0}"/>
              </c:ext>
            </c:extLst>
          </c:dPt>
          <c:dPt>
            <c:idx val="10"/>
            <c:bubble3D val="0"/>
            <c:spPr>
              <a:solidFill>
                <a:schemeClr val="tx1"/>
              </a:solidFill>
              <a:ln w="3175">
                <a:noFill/>
              </a:ln>
              <a:effectLst/>
            </c:spPr>
            <c:extLst>
              <c:ext xmlns:c16="http://schemas.microsoft.com/office/drawing/2014/chart" uri="{C3380CC4-5D6E-409C-BE32-E72D297353CC}">
                <c16:uniqueId val="{00000015-1D4C-4E02-9B0C-384A60C4D5E0}"/>
              </c:ext>
            </c:extLst>
          </c:dPt>
          <c:dPt>
            <c:idx val="11"/>
            <c:bubble3D val="0"/>
            <c:spPr>
              <a:solidFill>
                <a:schemeClr val="tx1"/>
              </a:solidFill>
              <a:ln w="3175">
                <a:noFill/>
              </a:ln>
              <a:effectLst/>
            </c:spPr>
            <c:extLst>
              <c:ext xmlns:c16="http://schemas.microsoft.com/office/drawing/2014/chart" uri="{C3380CC4-5D6E-409C-BE32-E72D297353CC}">
                <c16:uniqueId val="{00000017-1D4C-4E02-9B0C-384A60C4D5E0}"/>
              </c:ext>
            </c:extLst>
          </c:dPt>
          <c:dPt>
            <c:idx val="12"/>
            <c:bubble3D val="0"/>
            <c:spPr>
              <a:solidFill>
                <a:schemeClr val="tx1"/>
              </a:solidFill>
              <a:ln w="3175">
                <a:noFill/>
              </a:ln>
              <a:effectLst/>
            </c:spPr>
            <c:extLst>
              <c:ext xmlns:c16="http://schemas.microsoft.com/office/drawing/2014/chart" uri="{C3380CC4-5D6E-409C-BE32-E72D297353CC}">
                <c16:uniqueId val="{00000019-1D4C-4E02-9B0C-384A60C4D5E0}"/>
              </c:ext>
            </c:extLst>
          </c:dPt>
          <c:dPt>
            <c:idx val="13"/>
            <c:bubble3D val="0"/>
            <c:spPr>
              <a:solidFill>
                <a:schemeClr val="tx1"/>
              </a:solidFill>
              <a:ln w="3175">
                <a:noFill/>
              </a:ln>
              <a:effectLst/>
            </c:spPr>
            <c:extLst>
              <c:ext xmlns:c16="http://schemas.microsoft.com/office/drawing/2014/chart" uri="{C3380CC4-5D6E-409C-BE32-E72D297353CC}">
                <c16:uniqueId val="{0000001B-1D4C-4E02-9B0C-384A60C4D5E0}"/>
              </c:ext>
            </c:extLst>
          </c:dPt>
          <c:dPt>
            <c:idx val="14"/>
            <c:bubble3D val="0"/>
            <c:spPr>
              <a:solidFill>
                <a:schemeClr val="tx1"/>
              </a:solidFill>
              <a:ln w="3175">
                <a:noFill/>
              </a:ln>
              <a:effectLst/>
            </c:spPr>
            <c:extLst>
              <c:ext xmlns:c16="http://schemas.microsoft.com/office/drawing/2014/chart" uri="{C3380CC4-5D6E-409C-BE32-E72D297353CC}">
                <c16:uniqueId val="{0000001D-1D4C-4E02-9B0C-384A60C4D5E0}"/>
              </c:ext>
            </c:extLst>
          </c:dPt>
          <c:dPt>
            <c:idx val="15"/>
            <c:bubble3D val="0"/>
            <c:spPr>
              <a:noFill/>
              <a:ln w="3175">
                <a:noFill/>
              </a:ln>
              <a:effectLst/>
            </c:spPr>
            <c:extLst>
              <c:ext xmlns:c16="http://schemas.microsoft.com/office/drawing/2014/chart" uri="{C3380CC4-5D6E-409C-BE32-E72D297353CC}">
                <c16:uniqueId val="{0000001F-1D4C-4E02-9B0C-384A60C4D5E0}"/>
              </c:ext>
            </c:extLst>
          </c:dPt>
          <c:dPt>
            <c:idx val="16"/>
            <c:bubble3D val="0"/>
            <c:spPr>
              <a:noFill/>
              <a:ln w="3175">
                <a:noFill/>
              </a:ln>
              <a:effectLst/>
            </c:spPr>
            <c:extLst>
              <c:ext xmlns:c16="http://schemas.microsoft.com/office/drawing/2014/chart" uri="{C3380CC4-5D6E-409C-BE32-E72D297353CC}">
                <c16:uniqueId val="{00000021-1D4C-4E02-9B0C-384A60C4D5E0}"/>
              </c:ext>
            </c:extLst>
          </c:dPt>
          <c:dPt>
            <c:idx val="17"/>
            <c:bubble3D val="0"/>
            <c:spPr>
              <a:noFill/>
              <a:ln w="3175">
                <a:noFill/>
              </a:ln>
              <a:effectLst/>
            </c:spPr>
            <c:extLst>
              <c:ext xmlns:c16="http://schemas.microsoft.com/office/drawing/2014/chart" uri="{C3380CC4-5D6E-409C-BE32-E72D297353CC}">
                <c16:uniqueId val="{00000023-1D4C-4E02-9B0C-384A60C4D5E0}"/>
              </c:ext>
            </c:extLst>
          </c:dPt>
          <c:dPt>
            <c:idx val="18"/>
            <c:bubble3D val="0"/>
            <c:spPr>
              <a:noFill/>
              <a:ln w="3175">
                <a:noFill/>
              </a:ln>
              <a:effectLst/>
            </c:spPr>
            <c:extLst>
              <c:ext xmlns:c16="http://schemas.microsoft.com/office/drawing/2014/chart" uri="{C3380CC4-5D6E-409C-BE32-E72D297353CC}">
                <c16:uniqueId val="{00000025-1D4C-4E02-9B0C-384A60C4D5E0}"/>
              </c:ext>
            </c:extLst>
          </c:dPt>
          <c:dPt>
            <c:idx val="19"/>
            <c:bubble3D val="0"/>
            <c:spPr>
              <a:noFill/>
              <a:ln w="3175">
                <a:noFill/>
              </a:ln>
              <a:effectLst/>
            </c:spPr>
            <c:extLst>
              <c:ext xmlns:c16="http://schemas.microsoft.com/office/drawing/2014/chart" uri="{C3380CC4-5D6E-409C-BE32-E72D297353CC}">
                <c16:uniqueId val="{00000027-1D4C-4E02-9B0C-384A60C4D5E0}"/>
              </c:ext>
            </c:extLst>
          </c:dPt>
          <c:val>
            <c:numRef>
              <c:f>Sheet1!$B$2:$B$21</c:f>
              <c:numCache>
                <c:formatCode>General</c:formatCode>
                <c:ptCount val="20"/>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numCache>
            </c:numRef>
          </c:val>
          <c:extLst>
            <c:ext xmlns:c16="http://schemas.microsoft.com/office/drawing/2014/chart" uri="{C3380CC4-5D6E-409C-BE32-E72D297353CC}">
              <c16:uniqueId val="{00000028-1D4C-4E02-9B0C-384A60C4D5E0}"/>
            </c:ext>
          </c:extLst>
        </c:ser>
        <c:ser>
          <c:idx val="1"/>
          <c:order val="1"/>
          <c:tx>
            <c:strRef>
              <c:f>Sheet1!$C$1</c:f>
              <c:strCache>
                <c:ptCount val="1"/>
                <c:pt idx="0">
                  <c:v>B</c:v>
                </c:pt>
              </c:strCache>
            </c:strRef>
          </c:tx>
          <c:spPr>
            <a:noFill/>
            <a:ln w="3175">
              <a:noFill/>
            </a:ln>
          </c:spPr>
          <c:dPt>
            <c:idx val="0"/>
            <c:bubble3D val="0"/>
            <c:spPr>
              <a:noFill/>
              <a:ln w="3175">
                <a:noFill/>
              </a:ln>
              <a:effectLst/>
            </c:spPr>
            <c:extLst>
              <c:ext xmlns:c16="http://schemas.microsoft.com/office/drawing/2014/chart" uri="{C3380CC4-5D6E-409C-BE32-E72D297353CC}">
                <c16:uniqueId val="{0000002A-1D4C-4E02-9B0C-384A60C4D5E0}"/>
              </c:ext>
            </c:extLst>
          </c:dPt>
          <c:dPt>
            <c:idx val="1"/>
            <c:bubble3D val="0"/>
            <c:spPr>
              <a:noFill/>
              <a:ln w="3175">
                <a:noFill/>
              </a:ln>
              <a:effectLst/>
            </c:spPr>
            <c:extLst>
              <c:ext xmlns:c16="http://schemas.microsoft.com/office/drawing/2014/chart" uri="{C3380CC4-5D6E-409C-BE32-E72D297353CC}">
                <c16:uniqueId val="{0000002C-1D4C-4E02-9B0C-384A60C4D5E0}"/>
              </c:ext>
            </c:extLst>
          </c:dPt>
          <c:dPt>
            <c:idx val="2"/>
            <c:bubble3D val="0"/>
            <c:spPr>
              <a:noFill/>
              <a:ln w="3175">
                <a:noFill/>
              </a:ln>
              <a:effectLst/>
            </c:spPr>
            <c:extLst>
              <c:ext xmlns:c16="http://schemas.microsoft.com/office/drawing/2014/chart" uri="{C3380CC4-5D6E-409C-BE32-E72D297353CC}">
                <c16:uniqueId val="{0000002E-1D4C-4E02-9B0C-384A60C4D5E0}"/>
              </c:ext>
            </c:extLst>
          </c:dPt>
          <c:dPt>
            <c:idx val="3"/>
            <c:bubble3D val="0"/>
            <c:spPr>
              <a:noFill/>
              <a:ln w="3175">
                <a:noFill/>
              </a:ln>
              <a:effectLst/>
            </c:spPr>
            <c:extLst>
              <c:ext xmlns:c16="http://schemas.microsoft.com/office/drawing/2014/chart" uri="{C3380CC4-5D6E-409C-BE32-E72D297353CC}">
                <c16:uniqueId val="{00000030-1D4C-4E02-9B0C-384A60C4D5E0}"/>
              </c:ext>
            </c:extLst>
          </c:dPt>
          <c:dPt>
            <c:idx val="4"/>
            <c:bubble3D val="0"/>
            <c:spPr>
              <a:noFill/>
              <a:ln w="3175">
                <a:noFill/>
              </a:ln>
              <a:effectLst/>
            </c:spPr>
            <c:extLst>
              <c:ext xmlns:c16="http://schemas.microsoft.com/office/drawing/2014/chart" uri="{C3380CC4-5D6E-409C-BE32-E72D297353CC}">
                <c16:uniqueId val="{00000032-1D4C-4E02-9B0C-384A60C4D5E0}"/>
              </c:ext>
            </c:extLst>
          </c:dPt>
          <c:dPt>
            <c:idx val="5"/>
            <c:bubble3D val="0"/>
            <c:spPr>
              <a:noFill/>
              <a:ln w="3175">
                <a:noFill/>
              </a:ln>
              <a:effectLst/>
            </c:spPr>
            <c:extLst>
              <c:ext xmlns:c16="http://schemas.microsoft.com/office/drawing/2014/chart" uri="{C3380CC4-5D6E-409C-BE32-E72D297353CC}">
                <c16:uniqueId val="{00000034-1D4C-4E02-9B0C-384A60C4D5E0}"/>
              </c:ext>
            </c:extLst>
          </c:dPt>
          <c:dPt>
            <c:idx val="6"/>
            <c:bubble3D val="0"/>
            <c:spPr>
              <a:noFill/>
              <a:ln w="3175">
                <a:noFill/>
              </a:ln>
              <a:effectLst/>
            </c:spPr>
            <c:extLst>
              <c:ext xmlns:c16="http://schemas.microsoft.com/office/drawing/2014/chart" uri="{C3380CC4-5D6E-409C-BE32-E72D297353CC}">
                <c16:uniqueId val="{00000036-1D4C-4E02-9B0C-384A60C4D5E0}"/>
              </c:ext>
            </c:extLst>
          </c:dPt>
          <c:dPt>
            <c:idx val="7"/>
            <c:bubble3D val="0"/>
            <c:spPr>
              <a:noFill/>
              <a:ln w="3175">
                <a:noFill/>
              </a:ln>
              <a:effectLst/>
            </c:spPr>
            <c:extLst>
              <c:ext xmlns:c16="http://schemas.microsoft.com/office/drawing/2014/chart" uri="{C3380CC4-5D6E-409C-BE32-E72D297353CC}">
                <c16:uniqueId val="{00000038-1D4C-4E02-9B0C-384A60C4D5E0}"/>
              </c:ext>
            </c:extLst>
          </c:dPt>
          <c:dPt>
            <c:idx val="8"/>
            <c:bubble3D val="0"/>
            <c:spPr>
              <a:noFill/>
              <a:ln w="3175">
                <a:noFill/>
              </a:ln>
              <a:effectLst/>
            </c:spPr>
            <c:extLst>
              <c:ext xmlns:c16="http://schemas.microsoft.com/office/drawing/2014/chart" uri="{C3380CC4-5D6E-409C-BE32-E72D297353CC}">
                <c16:uniqueId val="{0000003A-1D4C-4E02-9B0C-384A60C4D5E0}"/>
              </c:ext>
            </c:extLst>
          </c:dPt>
          <c:dPt>
            <c:idx val="9"/>
            <c:bubble3D val="0"/>
            <c:spPr>
              <a:solidFill>
                <a:schemeClr val="accent2"/>
              </a:solidFill>
              <a:ln w="3175">
                <a:noFill/>
              </a:ln>
              <a:effectLst/>
            </c:spPr>
            <c:extLst>
              <c:ext xmlns:c16="http://schemas.microsoft.com/office/drawing/2014/chart" uri="{C3380CC4-5D6E-409C-BE32-E72D297353CC}">
                <c16:uniqueId val="{0000003C-1D4C-4E02-9B0C-384A60C4D5E0}"/>
              </c:ext>
            </c:extLst>
          </c:dPt>
          <c:dPt>
            <c:idx val="10"/>
            <c:bubble3D val="0"/>
            <c:spPr>
              <a:solidFill>
                <a:schemeClr val="accent2"/>
              </a:solidFill>
              <a:ln w="3175">
                <a:noFill/>
              </a:ln>
              <a:effectLst/>
            </c:spPr>
            <c:extLst>
              <c:ext xmlns:c16="http://schemas.microsoft.com/office/drawing/2014/chart" uri="{C3380CC4-5D6E-409C-BE32-E72D297353CC}">
                <c16:uniqueId val="{0000003E-1D4C-4E02-9B0C-384A60C4D5E0}"/>
              </c:ext>
            </c:extLst>
          </c:dPt>
          <c:dPt>
            <c:idx val="11"/>
            <c:bubble3D val="0"/>
            <c:spPr>
              <a:solidFill>
                <a:schemeClr val="accent2"/>
              </a:solidFill>
              <a:ln w="3175">
                <a:noFill/>
              </a:ln>
              <a:effectLst/>
            </c:spPr>
            <c:extLst>
              <c:ext xmlns:c16="http://schemas.microsoft.com/office/drawing/2014/chart" uri="{C3380CC4-5D6E-409C-BE32-E72D297353CC}">
                <c16:uniqueId val="{00000040-1D4C-4E02-9B0C-384A60C4D5E0}"/>
              </c:ext>
            </c:extLst>
          </c:dPt>
          <c:dPt>
            <c:idx val="12"/>
            <c:bubble3D val="0"/>
            <c:spPr>
              <a:solidFill>
                <a:schemeClr val="accent2"/>
              </a:solidFill>
              <a:ln w="3175">
                <a:noFill/>
              </a:ln>
              <a:effectLst/>
            </c:spPr>
            <c:extLst>
              <c:ext xmlns:c16="http://schemas.microsoft.com/office/drawing/2014/chart" uri="{C3380CC4-5D6E-409C-BE32-E72D297353CC}">
                <c16:uniqueId val="{00000042-1D4C-4E02-9B0C-384A60C4D5E0}"/>
              </c:ext>
            </c:extLst>
          </c:dPt>
          <c:dPt>
            <c:idx val="13"/>
            <c:bubble3D val="0"/>
            <c:spPr>
              <a:solidFill>
                <a:schemeClr val="accent2"/>
              </a:solidFill>
              <a:ln w="3175">
                <a:noFill/>
              </a:ln>
              <a:effectLst/>
            </c:spPr>
            <c:extLst>
              <c:ext xmlns:c16="http://schemas.microsoft.com/office/drawing/2014/chart" uri="{C3380CC4-5D6E-409C-BE32-E72D297353CC}">
                <c16:uniqueId val="{00000044-1D4C-4E02-9B0C-384A60C4D5E0}"/>
              </c:ext>
            </c:extLst>
          </c:dPt>
          <c:dPt>
            <c:idx val="14"/>
            <c:bubble3D val="0"/>
            <c:spPr>
              <a:solidFill>
                <a:schemeClr val="accent2"/>
              </a:solidFill>
              <a:ln w="3175">
                <a:noFill/>
              </a:ln>
              <a:effectLst/>
            </c:spPr>
            <c:extLst>
              <c:ext xmlns:c16="http://schemas.microsoft.com/office/drawing/2014/chart" uri="{C3380CC4-5D6E-409C-BE32-E72D297353CC}">
                <c16:uniqueId val="{00000046-1D4C-4E02-9B0C-384A60C4D5E0}"/>
              </c:ext>
            </c:extLst>
          </c:dPt>
          <c:dPt>
            <c:idx val="15"/>
            <c:bubble3D val="0"/>
            <c:spPr>
              <a:noFill/>
              <a:ln w="3175">
                <a:noFill/>
              </a:ln>
              <a:effectLst/>
            </c:spPr>
            <c:extLst>
              <c:ext xmlns:c16="http://schemas.microsoft.com/office/drawing/2014/chart" uri="{C3380CC4-5D6E-409C-BE32-E72D297353CC}">
                <c16:uniqueId val="{00000048-1D4C-4E02-9B0C-384A60C4D5E0}"/>
              </c:ext>
            </c:extLst>
          </c:dPt>
          <c:dPt>
            <c:idx val="16"/>
            <c:bubble3D val="0"/>
            <c:spPr>
              <a:noFill/>
              <a:ln w="3175">
                <a:noFill/>
              </a:ln>
              <a:effectLst/>
            </c:spPr>
            <c:extLst>
              <c:ext xmlns:c16="http://schemas.microsoft.com/office/drawing/2014/chart" uri="{C3380CC4-5D6E-409C-BE32-E72D297353CC}">
                <c16:uniqueId val="{0000004A-1D4C-4E02-9B0C-384A60C4D5E0}"/>
              </c:ext>
            </c:extLst>
          </c:dPt>
          <c:dPt>
            <c:idx val="17"/>
            <c:bubble3D val="0"/>
            <c:spPr>
              <a:noFill/>
              <a:ln w="3175">
                <a:noFill/>
              </a:ln>
              <a:effectLst/>
            </c:spPr>
            <c:extLst>
              <c:ext xmlns:c16="http://schemas.microsoft.com/office/drawing/2014/chart" uri="{C3380CC4-5D6E-409C-BE32-E72D297353CC}">
                <c16:uniqueId val="{0000004C-1D4C-4E02-9B0C-384A60C4D5E0}"/>
              </c:ext>
            </c:extLst>
          </c:dPt>
          <c:dPt>
            <c:idx val="18"/>
            <c:bubble3D val="0"/>
            <c:spPr>
              <a:noFill/>
              <a:ln w="3175">
                <a:noFill/>
              </a:ln>
              <a:effectLst/>
            </c:spPr>
            <c:extLst>
              <c:ext xmlns:c16="http://schemas.microsoft.com/office/drawing/2014/chart" uri="{C3380CC4-5D6E-409C-BE32-E72D297353CC}">
                <c16:uniqueId val="{0000004E-1D4C-4E02-9B0C-384A60C4D5E0}"/>
              </c:ext>
            </c:extLst>
          </c:dPt>
          <c:dPt>
            <c:idx val="19"/>
            <c:bubble3D val="0"/>
            <c:spPr>
              <a:noFill/>
              <a:ln w="3175">
                <a:noFill/>
              </a:ln>
              <a:effectLst/>
            </c:spPr>
            <c:extLst>
              <c:ext xmlns:c16="http://schemas.microsoft.com/office/drawing/2014/chart" uri="{C3380CC4-5D6E-409C-BE32-E72D297353CC}">
                <c16:uniqueId val="{00000050-1D4C-4E02-9B0C-384A60C4D5E0}"/>
              </c:ext>
            </c:extLst>
          </c:dPt>
          <c:val>
            <c:numRef>
              <c:f>Sheet1!$C$2:$C$21</c:f>
              <c:numCache>
                <c:formatCode>General</c:formatCode>
                <c:ptCount val="20"/>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numCache>
            </c:numRef>
          </c:val>
          <c:extLst>
            <c:ext xmlns:c16="http://schemas.microsoft.com/office/drawing/2014/chart" uri="{C3380CC4-5D6E-409C-BE32-E72D297353CC}">
              <c16:uniqueId val="{00000051-1D4C-4E02-9B0C-384A60C4D5E0}"/>
            </c:ext>
          </c:extLst>
        </c:ser>
        <c:ser>
          <c:idx val="2"/>
          <c:order val="2"/>
          <c:tx>
            <c:strRef>
              <c:f>Sheet1!$D$1</c:f>
              <c:strCache>
                <c:ptCount val="1"/>
                <c:pt idx="0">
                  <c:v>C</c:v>
                </c:pt>
              </c:strCache>
            </c:strRef>
          </c:tx>
          <c:spPr>
            <a:noFill/>
            <a:ln w="3175">
              <a:noFill/>
            </a:ln>
          </c:spPr>
          <c:dPt>
            <c:idx val="0"/>
            <c:bubble3D val="0"/>
            <c:spPr>
              <a:noFill/>
              <a:ln w="3175">
                <a:noFill/>
              </a:ln>
              <a:effectLst/>
            </c:spPr>
            <c:extLst>
              <c:ext xmlns:c16="http://schemas.microsoft.com/office/drawing/2014/chart" uri="{C3380CC4-5D6E-409C-BE32-E72D297353CC}">
                <c16:uniqueId val="{00000053-1D4C-4E02-9B0C-384A60C4D5E0}"/>
              </c:ext>
            </c:extLst>
          </c:dPt>
          <c:dPt>
            <c:idx val="1"/>
            <c:bubble3D val="0"/>
            <c:spPr>
              <a:noFill/>
              <a:ln w="3175">
                <a:noFill/>
              </a:ln>
              <a:effectLst/>
            </c:spPr>
            <c:extLst>
              <c:ext xmlns:c16="http://schemas.microsoft.com/office/drawing/2014/chart" uri="{C3380CC4-5D6E-409C-BE32-E72D297353CC}">
                <c16:uniqueId val="{00000055-1D4C-4E02-9B0C-384A60C4D5E0}"/>
              </c:ext>
            </c:extLst>
          </c:dPt>
          <c:dPt>
            <c:idx val="2"/>
            <c:bubble3D val="0"/>
            <c:spPr>
              <a:noFill/>
              <a:ln w="3175">
                <a:noFill/>
              </a:ln>
              <a:effectLst/>
            </c:spPr>
            <c:extLst>
              <c:ext xmlns:c16="http://schemas.microsoft.com/office/drawing/2014/chart" uri="{C3380CC4-5D6E-409C-BE32-E72D297353CC}">
                <c16:uniqueId val="{00000057-1D4C-4E02-9B0C-384A60C4D5E0}"/>
              </c:ext>
            </c:extLst>
          </c:dPt>
          <c:dPt>
            <c:idx val="3"/>
            <c:bubble3D val="0"/>
            <c:spPr>
              <a:noFill/>
              <a:ln w="3175">
                <a:noFill/>
              </a:ln>
              <a:effectLst/>
            </c:spPr>
            <c:extLst>
              <c:ext xmlns:c16="http://schemas.microsoft.com/office/drawing/2014/chart" uri="{C3380CC4-5D6E-409C-BE32-E72D297353CC}">
                <c16:uniqueId val="{00000059-1D4C-4E02-9B0C-384A60C4D5E0}"/>
              </c:ext>
            </c:extLst>
          </c:dPt>
          <c:dPt>
            <c:idx val="4"/>
            <c:bubble3D val="0"/>
            <c:spPr>
              <a:noFill/>
              <a:ln w="3175">
                <a:noFill/>
              </a:ln>
              <a:effectLst/>
            </c:spPr>
            <c:extLst>
              <c:ext xmlns:c16="http://schemas.microsoft.com/office/drawing/2014/chart" uri="{C3380CC4-5D6E-409C-BE32-E72D297353CC}">
                <c16:uniqueId val="{0000005B-1D4C-4E02-9B0C-384A60C4D5E0}"/>
              </c:ext>
            </c:extLst>
          </c:dPt>
          <c:dPt>
            <c:idx val="5"/>
            <c:bubble3D val="0"/>
            <c:spPr>
              <a:noFill/>
              <a:ln w="3175">
                <a:noFill/>
              </a:ln>
              <a:effectLst/>
            </c:spPr>
            <c:extLst>
              <c:ext xmlns:c16="http://schemas.microsoft.com/office/drawing/2014/chart" uri="{C3380CC4-5D6E-409C-BE32-E72D297353CC}">
                <c16:uniqueId val="{0000005D-1D4C-4E02-9B0C-384A60C4D5E0}"/>
              </c:ext>
            </c:extLst>
          </c:dPt>
          <c:dPt>
            <c:idx val="6"/>
            <c:bubble3D val="0"/>
            <c:spPr>
              <a:noFill/>
              <a:ln w="3175">
                <a:noFill/>
              </a:ln>
              <a:effectLst/>
            </c:spPr>
            <c:extLst>
              <c:ext xmlns:c16="http://schemas.microsoft.com/office/drawing/2014/chart" uri="{C3380CC4-5D6E-409C-BE32-E72D297353CC}">
                <c16:uniqueId val="{0000005F-1D4C-4E02-9B0C-384A60C4D5E0}"/>
              </c:ext>
            </c:extLst>
          </c:dPt>
          <c:dPt>
            <c:idx val="7"/>
            <c:bubble3D val="0"/>
            <c:spPr>
              <a:noFill/>
              <a:ln w="3175">
                <a:noFill/>
              </a:ln>
              <a:effectLst/>
            </c:spPr>
            <c:extLst>
              <c:ext xmlns:c16="http://schemas.microsoft.com/office/drawing/2014/chart" uri="{C3380CC4-5D6E-409C-BE32-E72D297353CC}">
                <c16:uniqueId val="{00000061-1D4C-4E02-9B0C-384A60C4D5E0}"/>
              </c:ext>
            </c:extLst>
          </c:dPt>
          <c:dPt>
            <c:idx val="8"/>
            <c:bubble3D val="0"/>
            <c:spPr>
              <a:solidFill>
                <a:schemeClr val="accent4"/>
              </a:solidFill>
              <a:ln w="3175">
                <a:noFill/>
              </a:ln>
              <a:effectLst/>
            </c:spPr>
            <c:extLst>
              <c:ext xmlns:c16="http://schemas.microsoft.com/office/drawing/2014/chart" uri="{C3380CC4-5D6E-409C-BE32-E72D297353CC}">
                <c16:uniqueId val="{00000063-1D4C-4E02-9B0C-384A60C4D5E0}"/>
              </c:ext>
            </c:extLst>
          </c:dPt>
          <c:dPt>
            <c:idx val="9"/>
            <c:bubble3D val="0"/>
            <c:spPr>
              <a:solidFill>
                <a:schemeClr val="accent4"/>
              </a:solidFill>
              <a:ln w="3175">
                <a:noFill/>
              </a:ln>
              <a:effectLst/>
            </c:spPr>
            <c:extLst>
              <c:ext xmlns:c16="http://schemas.microsoft.com/office/drawing/2014/chart" uri="{C3380CC4-5D6E-409C-BE32-E72D297353CC}">
                <c16:uniqueId val="{00000065-1D4C-4E02-9B0C-384A60C4D5E0}"/>
              </c:ext>
            </c:extLst>
          </c:dPt>
          <c:dPt>
            <c:idx val="10"/>
            <c:bubble3D val="0"/>
            <c:spPr>
              <a:solidFill>
                <a:schemeClr val="accent4"/>
              </a:solidFill>
              <a:ln w="3175">
                <a:noFill/>
              </a:ln>
              <a:effectLst/>
            </c:spPr>
            <c:extLst>
              <c:ext xmlns:c16="http://schemas.microsoft.com/office/drawing/2014/chart" uri="{C3380CC4-5D6E-409C-BE32-E72D297353CC}">
                <c16:uniqueId val="{00000067-1D4C-4E02-9B0C-384A60C4D5E0}"/>
              </c:ext>
            </c:extLst>
          </c:dPt>
          <c:dPt>
            <c:idx val="11"/>
            <c:bubble3D val="0"/>
            <c:spPr>
              <a:solidFill>
                <a:schemeClr val="accent4"/>
              </a:solidFill>
              <a:ln w="3175">
                <a:noFill/>
              </a:ln>
              <a:effectLst/>
            </c:spPr>
            <c:extLst>
              <c:ext xmlns:c16="http://schemas.microsoft.com/office/drawing/2014/chart" uri="{C3380CC4-5D6E-409C-BE32-E72D297353CC}">
                <c16:uniqueId val="{00000069-1D4C-4E02-9B0C-384A60C4D5E0}"/>
              </c:ext>
            </c:extLst>
          </c:dPt>
          <c:dPt>
            <c:idx val="12"/>
            <c:bubble3D val="0"/>
            <c:spPr>
              <a:solidFill>
                <a:schemeClr val="accent4"/>
              </a:solidFill>
              <a:ln w="3175">
                <a:noFill/>
              </a:ln>
              <a:effectLst/>
            </c:spPr>
            <c:extLst>
              <c:ext xmlns:c16="http://schemas.microsoft.com/office/drawing/2014/chart" uri="{C3380CC4-5D6E-409C-BE32-E72D297353CC}">
                <c16:uniqueId val="{0000006B-1D4C-4E02-9B0C-384A60C4D5E0}"/>
              </c:ext>
            </c:extLst>
          </c:dPt>
          <c:dPt>
            <c:idx val="13"/>
            <c:bubble3D val="0"/>
            <c:spPr>
              <a:solidFill>
                <a:schemeClr val="accent4"/>
              </a:solidFill>
              <a:ln w="3175">
                <a:noFill/>
              </a:ln>
              <a:effectLst/>
            </c:spPr>
            <c:extLst>
              <c:ext xmlns:c16="http://schemas.microsoft.com/office/drawing/2014/chart" uri="{C3380CC4-5D6E-409C-BE32-E72D297353CC}">
                <c16:uniqueId val="{0000006D-1D4C-4E02-9B0C-384A60C4D5E0}"/>
              </c:ext>
            </c:extLst>
          </c:dPt>
          <c:dPt>
            <c:idx val="14"/>
            <c:bubble3D val="0"/>
            <c:spPr>
              <a:solidFill>
                <a:schemeClr val="accent4"/>
              </a:solidFill>
              <a:ln w="3175">
                <a:noFill/>
              </a:ln>
              <a:effectLst/>
            </c:spPr>
            <c:extLst>
              <c:ext xmlns:c16="http://schemas.microsoft.com/office/drawing/2014/chart" uri="{C3380CC4-5D6E-409C-BE32-E72D297353CC}">
                <c16:uniqueId val="{0000006F-1D4C-4E02-9B0C-384A60C4D5E0}"/>
              </c:ext>
            </c:extLst>
          </c:dPt>
          <c:dPt>
            <c:idx val="15"/>
            <c:bubble3D val="0"/>
            <c:spPr>
              <a:noFill/>
              <a:ln w="3175">
                <a:noFill/>
              </a:ln>
              <a:effectLst/>
            </c:spPr>
            <c:extLst>
              <c:ext xmlns:c16="http://schemas.microsoft.com/office/drawing/2014/chart" uri="{C3380CC4-5D6E-409C-BE32-E72D297353CC}">
                <c16:uniqueId val="{00000071-1D4C-4E02-9B0C-384A60C4D5E0}"/>
              </c:ext>
            </c:extLst>
          </c:dPt>
          <c:dPt>
            <c:idx val="16"/>
            <c:bubble3D val="0"/>
            <c:spPr>
              <a:noFill/>
              <a:ln w="3175">
                <a:noFill/>
              </a:ln>
              <a:effectLst/>
            </c:spPr>
            <c:extLst>
              <c:ext xmlns:c16="http://schemas.microsoft.com/office/drawing/2014/chart" uri="{C3380CC4-5D6E-409C-BE32-E72D297353CC}">
                <c16:uniqueId val="{00000073-1D4C-4E02-9B0C-384A60C4D5E0}"/>
              </c:ext>
            </c:extLst>
          </c:dPt>
          <c:dPt>
            <c:idx val="17"/>
            <c:bubble3D val="0"/>
            <c:spPr>
              <a:noFill/>
              <a:ln w="3175">
                <a:noFill/>
              </a:ln>
              <a:effectLst/>
            </c:spPr>
            <c:extLst>
              <c:ext xmlns:c16="http://schemas.microsoft.com/office/drawing/2014/chart" uri="{C3380CC4-5D6E-409C-BE32-E72D297353CC}">
                <c16:uniqueId val="{00000075-1D4C-4E02-9B0C-384A60C4D5E0}"/>
              </c:ext>
            </c:extLst>
          </c:dPt>
          <c:dPt>
            <c:idx val="18"/>
            <c:bubble3D val="0"/>
            <c:spPr>
              <a:noFill/>
              <a:ln w="3175">
                <a:noFill/>
              </a:ln>
              <a:effectLst/>
            </c:spPr>
            <c:extLst>
              <c:ext xmlns:c16="http://schemas.microsoft.com/office/drawing/2014/chart" uri="{C3380CC4-5D6E-409C-BE32-E72D297353CC}">
                <c16:uniqueId val="{00000077-1D4C-4E02-9B0C-384A60C4D5E0}"/>
              </c:ext>
            </c:extLst>
          </c:dPt>
          <c:dPt>
            <c:idx val="19"/>
            <c:bubble3D val="0"/>
            <c:spPr>
              <a:noFill/>
              <a:ln w="3175">
                <a:noFill/>
              </a:ln>
              <a:effectLst/>
            </c:spPr>
            <c:extLst>
              <c:ext xmlns:c16="http://schemas.microsoft.com/office/drawing/2014/chart" uri="{C3380CC4-5D6E-409C-BE32-E72D297353CC}">
                <c16:uniqueId val="{00000079-1D4C-4E02-9B0C-384A60C4D5E0}"/>
              </c:ext>
            </c:extLst>
          </c:dPt>
          <c:val>
            <c:numRef>
              <c:f>Sheet1!$D$2:$D$21</c:f>
              <c:numCache>
                <c:formatCode>General</c:formatCode>
                <c:ptCount val="20"/>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numCache>
            </c:numRef>
          </c:val>
          <c:extLst>
            <c:ext xmlns:c16="http://schemas.microsoft.com/office/drawing/2014/chart" uri="{C3380CC4-5D6E-409C-BE32-E72D297353CC}">
              <c16:uniqueId val="{0000007A-1D4C-4E02-9B0C-384A60C4D5E0}"/>
            </c:ext>
          </c:extLst>
        </c:ser>
        <c:ser>
          <c:idx val="3"/>
          <c:order val="3"/>
          <c:tx>
            <c:strRef>
              <c:f>Sheet1!$E$1</c:f>
              <c:strCache>
                <c:ptCount val="1"/>
                <c:pt idx="0">
                  <c:v>D</c:v>
                </c:pt>
              </c:strCache>
            </c:strRef>
          </c:tx>
          <c:spPr>
            <a:noFill/>
            <a:ln w="3175">
              <a:noFill/>
            </a:ln>
          </c:spPr>
          <c:dPt>
            <c:idx val="0"/>
            <c:bubble3D val="0"/>
            <c:spPr>
              <a:noFill/>
              <a:ln w="3175">
                <a:noFill/>
              </a:ln>
              <a:effectLst/>
            </c:spPr>
            <c:extLst>
              <c:ext xmlns:c16="http://schemas.microsoft.com/office/drawing/2014/chart" uri="{C3380CC4-5D6E-409C-BE32-E72D297353CC}">
                <c16:uniqueId val="{0000007C-1D4C-4E02-9B0C-384A60C4D5E0}"/>
              </c:ext>
            </c:extLst>
          </c:dPt>
          <c:dPt>
            <c:idx val="1"/>
            <c:bubble3D val="0"/>
            <c:spPr>
              <a:noFill/>
              <a:ln w="3175">
                <a:noFill/>
              </a:ln>
              <a:effectLst/>
            </c:spPr>
            <c:extLst>
              <c:ext xmlns:c16="http://schemas.microsoft.com/office/drawing/2014/chart" uri="{C3380CC4-5D6E-409C-BE32-E72D297353CC}">
                <c16:uniqueId val="{0000007E-1D4C-4E02-9B0C-384A60C4D5E0}"/>
              </c:ext>
            </c:extLst>
          </c:dPt>
          <c:dPt>
            <c:idx val="2"/>
            <c:bubble3D val="0"/>
            <c:spPr>
              <a:noFill/>
              <a:ln w="3175">
                <a:noFill/>
              </a:ln>
              <a:effectLst/>
            </c:spPr>
            <c:extLst>
              <c:ext xmlns:c16="http://schemas.microsoft.com/office/drawing/2014/chart" uri="{C3380CC4-5D6E-409C-BE32-E72D297353CC}">
                <c16:uniqueId val="{00000080-1D4C-4E02-9B0C-384A60C4D5E0}"/>
              </c:ext>
            </c:extLst>
          </c:dPt>
          <c:dPt>
            <c:idx val="3"/>
            <c:bubble3D val="0"/>
            <c:spPr>
              <a:noFill/>
              <a:ln w="3175">
                <a:noFill/>
              </a:ln>
              <a:effectLst/>
            </c:spPr>
            <c:extLst>
              <c:ext xmlns:c16="http://schemas.microsoft.com/office/drawing/2014/chart" uri="{C3380CC4-5D6E-409C-BE32-E72D297353CC}">
                <c16:uniqueId val="{00000082-1D4C-4E02-9B0C-384A60C4D5E0}"/>
              </c:ext>
            </c:extLst>
          </c:dPt>
          <c:dPt>
            <c:idx val="4"/>
            <c:bubble3D val="0"/>
            <c:spPr>
              <a:noFill/>
              <a:ln w="3175">
                <a:noFill/>
              </a:ln>
              <a:effectLst/>
            </c:spPr>
            <c:extLst>
              <c:ext xmlns:c16="http://schemas.microsoft.com/office/drawing/2014/chart" uri="{C3380CC4-5D6E-409C-BE32-E72D297353CC}">
                <c16:uniqueId val="{00000084-1D4C-4E02-9B0C-384A60C4D5E0}"/>
              </c:ext>
            </c:extLst>
          </c:dPt>
          <c:dPt>
            <c:idx val="5"/>
            <c:bubble3D val="0"/>
            <c:spPr>
              <a:noFill/>
              <a:ln w="3175">
                <a:noFill/>
              </a:ln>
              <a:effectLst/>
            </c:spPr>
            <c:extLst>
              <c:ext xmlns:c16="http://schemas.microsoft.com/office/drawing/2014/chart" uri="{C3380CC4-5D6E-409C-BE32-E72D297353CC}">
                <c16:uniqueId val="{00000086-1D4C-4E02-9B0C-384A60C4D5E0}"/>
              </c:ext>
            </c:extLst>
          </c:dPt>
          <c:dPt>
            <c:idx val="6"/>
            <c:bubble3D val="0"/>
            <c:spPr>
              <a:noFill/>
              <a:ln w="3175">
                <a:noFill/>
              </a:ln>
              <a:effectLst/>
            </c:spPr>
            <c:extLst>
              <c:ext xmlns:c16="http://schemas.microsoft.com/office/drawing/2014/chart" uri="{C3380CC4-5D6E-409C-BE32-E72D297353CC}">
                <c16:uniqueId val="{00000088-1D4C-4E02-9B0C-384A60C4D5E0}"/>
              </c:ext>
            </c:extLst>
          </c:dPt>
          <c:dPt>
            <c:idx val="7"/>
            <c:bubble3D val="0"/>
            <c:spPr>
              <a:solidFill>
                <a:schemeClr val="accent5"/>
              </a:solidFill>
              <a:ln w="3175">
                <a:noFill/>
              </a:ln>
              <a:effectLst/>
            </c:spPr>
            <c:extLst>
              <c:ext xmlns:c16="http://schemas.microsoft.com/office/drawing/2014/chart" uri="{C3380CC4-5D6E-409C-BE32-E72D297353CC}">
                <c16:uniqueId val="{0000008A-1D4C-4E02-9B0C-384A60C4D5E0}"/>
              </c:ext>
            </c:extLst>
          </c:dPt>
          <c:dPt>
            <c:idx val="8"/>
            <c:bubble3D val="0"/>
            <c:spPr>
              <a:solidFill>
                <a:schemeClr val="accent5"/>
              </a:solidFill>
              <a:ln w="3175">
                <a:noFill/>
              </a:ln>
              <a:effectLst/>
            </c:spPr>
            <c:extLst>
              <c:ext xmlns:c16="http://schemas.microsoft.com/office/drawing/2014/chart" uri="{C3380CC4-5D6E-409C-BE32-E72D297353CC}">
                <c16:uniqueId val="{0000008C-1D4C-4E02-9B0C-384A60C4D5E0}"/>
              </c:ext>
            </c:extLst>
          </c:dPt>
          <c:dPt>
            <c:idx val="9"/>
            <c:bubble3D val="0"/>
            <c:spPr>
              <a:solidFill>
                <a:schemeClr val="accent5"/>
              </a:solidFill>
              <a:ln w="3175">
                <a:noFill/>
              </a:ln>
              <a:effectLst/>
            </c:spPr>
            <c:extLst>
              <c:ext xmlns:c16="http://schemas.microsoft.com/office/drawing/2014/chart" uri="{C3380CC4-5D6E-409C-BE32-E72D297353CC}">
                <c16:uniqueId val="{0000008E-1D4C-4E02-9B0C-384A60C4D5E0}"/>
              </c:ext>
            </c:extLst>
          </c:dPt>
          <c:dPt>
            <c:idx val="10"/>
            <c:bubble3D val="0"/>
            <c:spPr>
              <a:solidFill>
                <a:schemeClr val="accent5"/>
              </a:solidFill>
              <a:ln w="3175">
                <a:noFill/>
              </a:ln>
              <a:effectLst/>
            </c:spPr>
            <c:extLst>
              <c:ext xmlns:c16="http://schemas.microsoft.com/office/drawing/2014/chart" uri="{C3380CC4-5D6E-409C-BE32-E72D297353CC}">
                <c16:uniqueId val="{00000090-1D4C-4E02-9B0C-384A60C4D5E0}"/>
              </c:ext>
            </c:extLst>
          </c:dPt>
          <c:dPt>
            <c:idx val="11"/>
            <c:bubble3D val="0"/>
            <c:spPr>
              <a:solidFill>
                <a:schemeClr val="accent5"/>
              </a:solidFill>
              <a:ln w="3175">
                <a:noFill/>
              </a:ln>
              <a:effectLst/>
            </c:spPr>
            <c:extLst>
              <c:ext xmlns:c16="http://schemas.microsoft.com/office/drawing/2014/chart" uri="{C3380CC4-5D6E-409C-BE32-E72D297353CC}">
                <c16:uniqueId val="{00000092-1D4C-4E02-9B0C-384A60C4D5E0}"/>
              </c:ext>
            </c:extLst>
          </c:dPt>
          <c:dPt>
            <c:idx val="12"/>
            <c:bubble3D val="0"/>
            <c:spPr>
              <a:solidFill>
                <a:schemeClr val="accent5"/>
              </a:solidFill>
              <a:ln w="3175">
                <a:noFill/>
              </a:ln>
              <a:effectLst/>
            </c:spPr>
            <c:extLst>
              <c:ext xmlns:c16="http://schemas.microsoft.com/office/drawing/2014/chart" uri="{C3380CC4-5D6E-409C-BE32-E72D297353CC}">
                <c16:uniqueId val="{00000094-1D4C-4E02-9B0C-384A60C4D5E0}"/>
              </c:ext>
            </c:extLst>
          </c:dPt>
          <c:dPt>
            <c:idx val="13"/>
            <c:bubble3D val="0"/>
            <c:spPr>
              <a:solidFill>
                <a:schemeClr val="accent5"/>
              </a:solidFill>
              <a:ln w="3175">
                <a:noFill/>
              </a:ln>
              <a:effectLst/>
            </c:spPr>
            <c:extLst>
              <c:ext xmlns:c16="http://schemas.microsoft.com/office/drawing/2014/chart" uri="{C3380CC4-5D6E-409C-BE32-E72D297353CC}">
                <c16:uniqueId val="{00000096-1D4C-4E02-9B0C-384A60C4D5E0}"/>
              </c:ext>
            </c:extLst>
          </c:dPt>
          <c:dPt>
            <c:idx val="14"/>
            <c:bubble3D val="0"/>
            <c:spPr>
              <a:solidFill>
                <a:schemeClr val="accent5"/>
              </a:solidFill>
              <a:ln w="3175">
                <a:noFill/>
              </a:ln>
              <a:effectLst/>
            </c:spPr>
            <c:extLst>
              <c:ext xmlns:c16="http://schemas.microsoft.com/office/drawing/2014/chart" uri="{C3380CC4-5D6E-409C-BE32-E72D297353CC}">
                <c16:uniqueId val="{00000098-1D4C-4E02-9B0C-384A60C4D5E0}"/>
              </c:ext>
            </c:extLst>
          </c:dPt>
          <c:dPt>
            <c:idx val="15"/>
            <c:bubble3D val="0"/>
            <c:spPr>
              <a:noFill/>
              <a:ln w="3175">
                <a:noFill/>
              </a:ln>
              <a:effectLst/>
            </c:spPr>
            <c:extLst>
              <c:ext xmlns:c16="http://schemas.microsoft.com/office/drawing/2014/chart" uri="{C3380CC4-5D6E-409C-BE32-E72D297353CC}">
                <c16:uniqueId val="{0000009A-1D4C-4E02-9B0C-384A60C4D5E0}"/>
              </c:ext>
            </c:extLst>
          </c:dPt>
          <c:dPt>
            <c:idx val="16"/>
            <c:bubble3D val="0"/>
            <c:spPr>
              <a:noFill/>
              <a:ln w="3175">
                <a:noFill/>
              </a:ln>
              <a:effectLst/>
            </c:spPr>
            <c:extLst>
              <c:ext xmlns:c16="http://schemas.microsoft.com/office/drawing/2014/chart" uri="{C3380CC4-5D6E-409C-BE32-E72D297353CC}">
                <c16:uniqueId val="{0000009C-1D4C-4E02-9B0C-384A60C4D5E0}"/>
              </c:ext>
            </c:extLst>
          </c:dPt>
          <c:dPt>
            <c:idx val="17"/>
            <c:bubble3D val="0"/>
            <c:spPr>
              <a:noFill/>
              <a:ln w="3175">
                <a:noFill/>
              </a:ln>
              <a:effectLst/>
            </c:spPr>
            <c:extLst>
              <c:ext xmlns:c16="http://schemas.microsoft.com/office/drawing/2014/chart" uri="{C3380CC4-5D6E-409C-BE32-E72D297353CC}">
                <c16:uniqueId val="{0000009E-1D4C-4E02-9B0C-384A60C4D5E0}"/>
              </c:ext>
            </c:extLst>
          </c:dPt>
          <c:dPt>
            <c:idx val="18"/>
            <c:bubble3D val="0"/>
            <c:spPr>
              <a:noFill/>
              <a:ln w="3175">
                <a:noFill/>
              </a:ln>
              <a:effectLst/>
            </c:spPr>
            <c:extLst>
              <c:ext xmlns:c16="http://schemas.microsoft.com/office/drawing/2014/chart" uri="{C3380CC4-5D6E-409C-BE32-E72D297353CC}">
                <c16:uniqueId val="{000000A0-1D4C-4E02-9B0C-384A60C4D5E0}"/>
              </c:ext>
            </c:extLst>
          </c:dPt>
          <c:dPt>
            <c:idx val="19"/>
            <c:bubble3D val="0"/>
            <c:spPr>
              <a:noFill/>
              <a:ln w="3175">
                <a:noFill/>
              </a:ln>
              <a:effectLst/>
            </c:spPr>
            <c:extLst>
              <c:ext xmlns:c16="http://schemas.microsoft.com/office/drawing/2014/chart" uri="{C3380CC4-5D6E-409C-BE32-E72D297353CC}">
                <c16:uniqueId val="{000000A2-1D4C-4E02-9B0C-384A60C4D5E0}"/>
              </c:ext>
            </c:extLst>
          </c:dPt>
          <c:val>
            <c:numRef>
              <c:f>Sheet1!$E$2:$E$21</c:f>
              <c:numCache>
                <c:formatCode>General</c:formatCode>
                <c:ptCount val="20"/>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numCache>
            </c:numRef>
          </c:val>
          <c:extLst>
            <c:ext xmlns:c16="http://schemas.microsoft.com/office/drawing/2014/chart" uri="{C3380CC4-5D6E-409C-BE32-E72D297353CC}">
              <c16:uniqueId val="{000000A3-1D4C-4E02-9B0C-384A60C4D5E0}"/>
            </c:ext>
          </c:extLst>
        </c:ser>
        <c:ser>
          <c:idx val="4"/>
          <c:order val="4"/>
          <c:tx>
            <c:strRef>
              <c:f>Sheet1!$F$1</c:f>
              <c:strCache>
                <c:ptCount val="1"/>
                <c:pt idx="0">
                  <c:v>E</c:v>
                </c:pt>
              </c:strCache>
            </c:strRef>
          </c:tx>
          <c:spPr>
            <a:noFill/>
            <a:ln>
              <a:noFill/>
            </a:ln>
          </c:spPr>
          <c:dPt>
            <c:idx val="0"/>
            <c:bubble3D val="0"/>
            <c:spPr>
              <a:noFill/>
              <a:ln w="19050">
                <a:noFill/>
              </a:ln>
              <a:effectLst/>
            </c:spPr>
            <c:extLst>
              <c:ext xmlns:c16="http://schemas.microsoft.com/office/drawing/2014/chart" uri="{C3380CC4-5D6E-409C-BE32-E72D297353CC}">
                <c16:uniqueId val="{000000A5-1D4C-4E02-9B0C-384A60C4D5E0}"/>
              </c:ext>
            </c:extLst>
          </c:dPt>
          <c:dPt>
            <c:idx val="1"/>
            <c:bubble3D val="0"/>
            <c:spPr>
              <a:noFill/>
              <a:ln w="19050">
                <a:noFill/>
              </a:ln>
              <a:effectLst/>
            </c:spPr>
            <c:extLst>
              <c:ext xmlns:c16="http://schemas.microsoft.com/office/drawing/2014/chart" uri="{C3380CC4-5D6E-409C-BE32-E72D297353CC}">
                <c16:uniqueId val="{000000A7-1D4C-4E02-9B0C-384A60C4D5E0}"/>
              </c:ext>
            </c:extLst>
          </c:dPt>
          <c:dPt>
            <c:idx val="2"/>
            <c:bubble3D val="0"/>
            <c:spPr>
              <a:noFill/>
              <a:ln w="19050">
                <a:noFill/>
              </a:ln>
              <a:effectLst/>
            </c:spPr>
            <c:extLst>
              <c:ext xmlns:c16="http://schemas.microsoft.com/office/drawing/2014/chart" uri="{C3380CC4-5D6E-409C-BE32-E72D297353CC}">
                <c16:uniqueId val="{000000A9-1D4C-4E02-9B0C-384A60C4D5E0}"/>
              </c:ext>
            </c:extLst>
          </c:dPt>
          <c:dPt>
            <c:idx val="3"/>
            <c:bubble3D val="0"/>
            <c:spPr>
              <a:noFill/>
              <a:ln w="19050">
                <a:noFill/>
              </a:ln>
              <a:effectLst/>
            </c:spPr>
            <c:extLst>
              <c:ext xmlns:c16="http://schemas.microsoft.com/office/drawing/2014/chart" uri="{C3380CC4-5D6E-409C-BE32-E72D297353CC}">
                <c16:uniqueId val="{000000AB-1D4C-4E02-9B0C-384A60C4D5E0}"/>
              </c:ext>
            </c:extLst>
          </c:dPt>
          <c:dPt>
            <c:idx val="4"/>
            <c:bubble3D val="0"/>
            <c:spPr>
              <a:noFill/>
              <a:ln w="19050">
                <a:noFill/>
              </a:ln>
              <a:effectLst/>
            </c:spPr>
            <c:extLst>
              <c:ext xmlns:c16="http://schemas.microsoft.com/office/drawing/2014/chart" uri="{C3380CC4-5D6E-409C-BE32-E72D297353CC}">
                <c16:uniqueId val="{000000AD-1D4C-4E02-9B0C-384A60C4D5E0}"/>
              </c:ext>
            </c:extLst>
          </c:dPt>
          <c:dPt>
            <c:idx val="5"/>
            <c:bubble3D val="0"/>
            <c:spPr>
              <a:noFill/>
              <a:ln w="19050">
                <a:noFill/>
              </a:ln>
              <a:effectLst/>
            </c:spPr>
            <c:extLst>
              <c:ext xmlns:c16="http://schemas.microsoft.com/office/drawing/2014/chart" uri="{C3380CC4-5D6E-409C-BE32-E72D297353CC}">
                <c16:uniqueId val="{000000AF-1D4C-4E02-9B0C-384A60C4D5E0}"/>
              </c:ext>
            </c:extLst>
          </c:dPt>
          <c:dPt>
            <c:idx val="6"/>
            <c:bubble3D val="0"/>
            <c:spPr>
              <a:solidFill>
                <a:schemeClr val="accent1"/>
              </a:solidFill>
              <a:ln w="19050">
                <a:noFill/>
              </a:ln>
              <a:effectLst/>
            </c:spPr>
            <c:extLst>
              <c:ext xmlns:c16="http://schemas.microsoft.com/office/drawing/2014/chart" uri="{C3380CC4-5D6E-409C-BE32-E72D297353CC}">
                <c16:uniqueId val="{000000B1-1D4C-4E02-9B0C-384A60C4D5E0}"/>
              </c:ext>
            </c:extLst>
          </c:dPt>
          <c:dPt>
            <c:idx val="7"/>
            <c:bubble3D val="0"/>
            <c:spPr>
              <a:solidFill>
                <a:schemeClr val="accent1"/>
              </a:solidFill>
              <a:ln w="19050">
                <a:noFill/>
              </a:ln>
              <a:effectLst/>
            </c:spPr>
            <c:extLst>
              <c:ext xmlns:c16="http://schemas.microsoft.com/office/drawing/2014/chart" uri="{C3380CC4-5D6E-409C-BE32-E72D297353CC}">
                <c16:uniqueId val="{000000B3-1D4C-4E02-9B0C-384A60C4D5E0}"/>
              </c:ext>
            </c:extLst>
          </c:dPt>
          <c:dPt>
            <c:idx val="8"/>
            <c:bubble3D val="0"/>
            <c:spPr>
              <a:solidFill>
                <a:schemeClr val="accent1"/>
              </a:solidFill>
              <a:ln w="19050">
                <a:noFill/>
              </a:ln>
              <a:effectLst/>
            </c:spPr>
            <c:extLst>
              <c:ext xmlns:c16="http://schemas.microsoft.com/office/drawing/2014/chart" uri="{C3380CC4-5D6E-409C-BE32-E72D297353CC}">
                <c16:uniqueId val="{000000B5-1D4C-4E02-9B0C-384A60C4D5E0}"/>
              </c:ext>
            </c:extLst>
          </c:dPt>
          <c:dPt>
            <c:idx val="9"/>
            <c:bubble3D val="0"/>
            <c:spPr>
              <a:solidFill>
                <a:schemeClr val="accent1"/>
              </a:solidFill>
              <a:ln w="19050">
                <a:noFill/>
              </a:ln>
              <a:effectLst/>
            </c:spPr>
            <c:extLst>
              <c:ext xmlns:c16="http://schemas.microsoft.com/office/drawing/2014/chart" uri="{C3380CC4-5D6E-409C-BE32-E72D297353CC}">
                <c16:uniqueId val="{000000B7-1D4C-4E02-9B0C-384A60C4D5E0}"/>
              </c:ext>
            </c:extLst>
          </c:dPt>
          <c:dPt>
            <c:idx val="10"/>
            <c:bubble3D val="0"/>
            <c:spPr>
              <a:solidFill>
                <a:schemeClr val="accent1"/>
              </a:solidFill>
              <a:ln w="19050">
                <a:noFill/>
              </a:ln>
              <a:effectLst/>
            </c:spPr>
            <c:extLst>
              <c:ext xmlns:c16="http://schemas.microsoft.com/office/drawing/2014/chart" uri="{C3380CC4-5D6E-409C-BE32-E72D297353CC}">
                <c16:uniqueId val="{000000B9-1D4C-4E02-9B0C-384A60C4D5E0}"/>
              </c:ext>
            </c:extLst>
          </c:dPt>
          <c:dPt>
            <c:idx val="11"/>
            <c:bubble3D val="0"/>
            <c:spPr>
              <a:solidFill>
                <a:schemeClr val="accent1"/>
              </a:solidFill>
              <a:ln w="19050">
                <a:noFill/>
              </a:ln>
              <a:effectLst/>
            </c:spPr>
            <c:extLst>
              <c:ext xmlns:c16="http://schemas.microsoft.com/office/drawing/2014/chart" uri="{C3380CC4-5D6E-409C-BE32-E72D297353CC}">
                <c16:uniqueId val="{000000BB-1D4C-4E02-9B0C-384A60C4D5E0}"/>
              </c:ext>
            </c:extLst>
          </c:dPt>
          <c:dPt>
            <c:idx val="12"/>
            <c:bubble3D val="0"/>
            <c:spPr>
              <a:solidFill>
                <a:schemeClr val="accent1"/>
              </a:solidFill>
              <a:ln w="19050">
                <a:noFill/>
              </a:ln>
              <a:effectLst/>
            </c:spPr>
            <c:extLst>
              <c:ext xmlns:c16="http://schemas.microsoft.com/office/drawing/2014/chart" uri="{C3380CC4-5D6E-409C-BE32-E72D297353CC}">
                <c16:uniqueId val="{000000BD-1D4C-4E02-9B0C-384A60C4D5E0}"/>
              </c:ext>
            </c:extLst>
          </c:dPt>
          <c:dPt>
            <c:idx val="13"/>
            <c:bubble3D val="0"/>
            <c:spPr>
              <a:solidFill>
                <a:schemeClr val="accent1"/>
              </a:solidFill>
              <a:ln w="19050">
                <a:noFill/>
              </a:ln>
              <a:effectLst/>
            </c:spPr>
            <c:extLst>
              <c:ext xmlns:c16="http://schemas.microsoft.com/office/drawing/2014/chart" uri="{C3380CC4-5D6E-409C-BE32-E72D297353CC}">
                <c16:uniqueId val="{000000BF-1D4C-4E02-9B0C-384A60C4D5E0}"/>
              </c:ext>
            </c:extLst>
          </c:dPt>
          <c:dPt>
            <c:idx val="14"/>
            <c:bubble3D val="0"/>
            <c:spPr>
              <a:solidFill>
                <a:schemeClr val="accent1"/>
              </a:solidFill>
              <a:ln w="19050">
                <a:noFill/>
              </a:ln>
              <a:effectLst/>
            </c:spPr>
            <c:extLst>
              <c:ext xmlns:c16="http://schemas.microsoft.com/office/drawing/2014/chart" uri="{C3380CC4-5D6E-409C-BE32-E72D297353CC}">
                <c16:uniqueId val="{000000C1-1D4C-4E02-9B0C-384A60C4D5E0}"/>
              </c:ext>
            </c:extLst>
          </c:dPt>
          <c:dPt>
            <c:idx val="15"/>
            <c:bubble3D val="0"/>
            <c:spPr>
              <a:noFill/>
              <a:ln w="19050">
                <a:noFill/>
              </a:ln>
              <a:effectLst/>
            </c:spPr>
            <c:extLst>
              <c:ext xmlns:c16="http://schemas.microsoft.com/office/drawing/2014/chart" uri="{C3380CC4-5D6E-409C-BE32-E72D297353CC}">
                <c16:uniqueId val="{000000C3-1D4C-4E02-9B0C-384A60C4D5E0}"/>
              </c:ext>
            </c:extLst>
          </c:dPt>
          <c:dPt>
            <c:idx val="16"/>
            <c:bubble3D val="0"/>
            <c:spPr>
              <a:noFill/>
              <a:ln w="19050">
                <a:noFill/>
              </a:ln>
              <a:effectLst/>
            </c:spPr>
            <c:extLst>
              <c:ext xmlns:c16="http://schemas.microsoft.com/office/drawing/2014/chart" uri="{C3380CC4-5D6E-409C-BE32-E72D297353CC}">
                <c16:uniqueId val="{000000C5-1D4C-4E02-9B0C-384A60C4D5E0}"/>
              </c:ext>
            </c:extLst>
          </c:dPt>
          <c:dPt>
            <c:idx val="17"/>
            <c:bubble3D val="0"/>
            <c:spPr>
              <a:noFill/>
              <a:ln w="19050">
                <a:noFill/>
              </a:ln>
              <a:effectLst/>
            </c:spPr>
            <c:extLst>
              <c:ext xmlns:c16="http://schemas.microsoft.com/office/drawing/2014/chart" uri="{C3380CC4-5D6E-409C-BE32-E72D297353CC}">
                <c16:uniqueId val="{000000C7-1D4C-4E02-9B0C-384A60C4D5E0}"/>
              </c:ext>
            </c:extLst>
          </c:dPt>
          <c:dPt>
            <c:idx val="18"/>
            <c:bubble3D val="0"/>
            <c:spPr>
              <a:noFill/>
              <a:ln w="19050">
                <a:noFill/>
              </a:ln>
              <a:effectLst/>
            </c:spPr>
            <c:extLst>
              <c:ext xmlns:c16="http://schemas.microsoft.com/office/drawing/2014/chart" uri="{C3380CC4-5D6E-409C-BE32-E72D297353CC}">
                <c16:uniqueId val="{000000C9-1D4C-4E02-9B0C-384A60C4D5E0}"/>
              </c:ext>
            </c:extLst>
          </c:dPt>
          <c:dPt>
            <c:idx val="19"/>
            <c:bubble3D val="0"/>
            <c:spPr>
              <a:noFill/>
              <a:ln w="19050">
                <a:noFill/>
              </a:ln>
              <a:effectLst/>
            </c:spPr>
            <c:extLst>
              <c:ext xmlns:c16="http://schemas.microsoft.com/office/drawing/2014/chart" uri="{C3380CC4-5D6E-409C-BE32-E72D297353CC}">
                <c16:uniqueId val="{000000CB-1D4C-4E02-9B0C-384A60C4D5E0}"/>
              </c:ext>
            </c:extLst>
          </c:dPt>
          <c:val>
            <c:numRef>
              <c:f>Sheet1!$F$2:$F$21</c:f>
              <c:numCache>
                <c:formatCode>General</c:formatCode>
                <c:ptCount val="20"/>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numCache>
            </c:numRef>
          </c:val>
          <c:extLst>
            <c:ext xmlns:c16="http://schemas.microsoft.com/office/drawing/2014/chart" uri="{C3380CC4-5D6E-409C-BE32-E72D297353CC}">
              <c16:uniqueId val="{000000CC-1D4C-4E02-9B0C-384A60C4D5E0}"/>
            </c:ext>
          </c:extLst>
        </c:ser>
        <c:ser>
          <c:idx val="5"/>
          <c:order val="5"/>
          <c:tx>
            <c:strRef>
              <c:f>Sheet1!$G$1</c:f>
              <c:strCache>
                <c:ptCount val="1"/>
                <c:pt idx="0">
                  <c:v>F</c:v>
                </c:pt>
              </c:strCache>
            </c:strRef>
          </c:tx>
          <c:spPr>
            <a:noFill/>
            <a:ln>
              <a:noFill/>
            </a:ln>
          </c:spPr>
          <c:dPt>
            <c:idx val="0"/>
            <c:bubble3D val="0"/>
            <c:spPr>
              <a:noFill/>
              <a:ln w="19050">
                <a:noFill/>
              </a:ln>
              <a:effectLst/>
            </c:spPr>
            <c:extLst>
              <c:ext xmlns:c16="http://schemas.microsoft.com/office/drawing/2014/chart" uri="{C3380CC4-5D6E-409C-BE32-E72D297353CC}">
                <c16:uniqueId val="{000000CE-1D4C-4E02-9B0C-384A60C4D5E0}"/>
              </c:ext>
            </c:extLst>
          </c:dPt>
          <c:dPt>
            <c:idx val="1"/>
            <c:bubble3D val="0"/>
            <c:spPr>
              <a:noFill/>
              <a:ln w="19050">
                <a:noFill/>
              </a:ln>
              <a:effectLst/>
            </c:spPr>
            <c:extLst>
              <c:ext xmlns:c16="http://schemas.microsoft.com/office/drawing/2014/chart" uri="{C3380CC4-5D6E-409C-BE32-E72D297353CC}">
                <c16:uniqueId val="{000000D0-1D4C-4E02-9B0C-384A60C4D5E0}"/>
              </c:ext>
            </c:extLst>
          </c:dPt>
          <c:dPt>
            <c:idx val="2"/>
            <c:bubble3D val="0"/>
            <c:spPr>
              <a:noFill/>
              <a:ln w="19050">
                <a:noFill/>
              </a:ln>
              <a:effectLst/>
            </c:spPr>
            <c:extLst>
              <c:ext xmlns:c16="http://schemas.microsoft.com/office/drawing/2014/chart" uri="{C3380CC4-5D6E-409C-BE32-E72D297353CC}">
                <c16:uniqueId val="{000000D2-1D4C-4E02-9B0C-384A60C4D5E0}"/>
              </c:ext>
            </c:extLst>
          </c:dPt>
          <c:dPt>
            <c:idx val="3"/>
            <c:bubble3D val="0"/>
            <c:spPr>
              <a:noFill/>
              <a:ln w="19050">
                <a:noFill/>
              </a:ln>
              <a:effectLst/>
            </c:spPr>
            <c:extLst>
              <c:ext xmlns:c16="http://schemas.microsoft.com/office/drawing/2014/chart" uri="{C3380CC4-5D6E-409C-BE32-E72D297353CC}">
                <c16:uniqueId val="{000000D4-1D4C-4E02-9B0C-384A60C4D5E0}"/>
              </c:ext>
            </c:extLst>
          </c:dPt>
          <c:dPt>
            <c:idx val="4"/>
            <c:bubble3D val="0"/>
            <c:spPr>
              <a:noFill/>
              <a:ln w="19050">
                <a:noFill/>
              </a:ln>
              <a:effectLst/>
            </c:spPr>
            <c:extLst>
              <c:ext xmlns:c16="http://schemas.microsoft.com/office/drawing/2014/chart" uri="{C3380CC4-5D6E-409C-BE32-E72D297353CC}">
                <c16:uniqueId val="{000000D6-1D4C-4E02-9B0C-384A60C4D5E0}"/>
              </c:ext>
            </c:extLst>
          </c:dPt>
          <c:dPt>
            <c:idx val="5"/>
            <c:bubble3D val="0"/>
            <c:spPr>
              <a:solidFill>
                <a:schemeClr val="accent3"/>
              </a:solidFill>
              <a:ln w="19050">
                <a:noFill/>
              </a:ln>
              <a:effectLst/>
            </c:spPr>
            <c:extLst>
              <c:ext xmlns:c16="http://schemas.microsoft.com/office/drawing/2014/chart" uri="{C3380CC4-5D6E-409C-BE32-E72D297353CC}">
                <c16:uniqueId val="{000000D8-1D4C-4E02-9B0C-384A60C4D5E0}"/>
              </c:ext>
            </c:extLst>
          </c:dPt>
          <c:dPt>
            <c:idx val="6"/>
            <c:bubble3D val="0"/>
            <c:spPr>
              <a:solidFill>
                <a:schemeClr val="accent3"/>
              </a:solidFill>
              <a:ln w="19050">
                <a:noFill/>
              </a:ln>
              <a:effectLst/>
            </c:spPr>
            <c:extLst>
              <c:ext xmlns:c16="http://schemas.microsoft.com/office/drawing/2014/chart" uri="{C3380CC4-5D6E-409C-BE32-E72D297353CC}">
                <c16:uniqueId val="{000000DA-1D4C-4E02-9B0C-384A60C4D5E0}"/>
              </c:ext>
            </c:extLst>
          </c:dPt>
          <c:dPt>
            <c:idx val="7"/>
            <c:bubble3D val="0"/>
            <c:spPr>
              <a:solidFill>
                <a:schemeClr val="accent3"/>
              </a:solidFill>
              <a:ln w="19050">
                <a:noFill/>
              </a:ln>
              <a:effectLst/>
            </c:spPr>
            <c:extLst>
              <c:ext xmlns:c16="http://schemas.microsoft.com/office/drawing/2014/chart" uri="{C3380CC4-5D6E-409C-BE32-E72D297353CC}">
                <c16:uniqueId val="{000000DC-1D4C-4E02-9B0C-384A60C4D5E0}"/>
              </c:ext>
            </c:extLst>
          </c:dPt>
          <c:dPt>
            <c:idx val="8"/>
            <c:bubble3D val="0"/>
            <c:spPr>
              <a:solidFill>
                <a:schemeClr val="accent3"/>
              </a:solidFill>
              <a:ln w="19050">
                <a:noFill/>
              </a:ln>
              <a:effectLst/>
            </c:spPr>
            <c:extLst>
              <c:ext xmlns:c16="http://schemas.microsoft.com/office/drawing/2014/chart" uri="{C3380CC4-5D6E-409C-BE32-E72D297353CC}">
                <c16:uniqueId val="{000000DE-1D4C-4E02-9B0C-384A60C4D5E0}"/>
              </c:ext>
            </c:extLst>
          </c:dPt>
          <c:dPt>
            <c:idx val="9"/>
            <c:bubble3D val="0"/>
            <c:spPr>
              <a:solidFill>
                <a:schemeClr val="accent3"/>
              </a:solidFill>
              <a:ln w="19050">
                <a:noFill/>
              </a:ln>
              <a:effectLst/>
            </c:spPr>
            <c:extLst>
              <c:ext xmlns:c16="http://schemas.microsoft.com/office/drawing/2014/chart" uri="{C3380CC4-5D6E-409C-BE32-E72D297353CC}">
                <c16:uniqueId val="{000000E0-1D4C-4E02-9B0C-384A60C4D5E0}"/>
              </c:ext>
            </c:extLst>
          </c:dPt>
          <c:dPt>
            <c:idx val="10"/>
            <c:bubble3D val="0"/>
            <c:spPr>
              <a:solidFill>
                <a:schemeClr val="accent3"/>
              </a:solidFill>
              <a:ln w="19050">
                <a:noFill/>
              </a:ln>
              <a:effectLst/>
            </c:spPr>
            <c:extLst>
              <c:ext xmlns:c16="http://schemas.microsoft.com/office/drawing/2014/chart" uri="{C3380CC4-5D6E-409C-BE32-E72D297353CC}">
                <c16:uniqueId val="{000000E2-1D4C-4E02-9B0C-384A60C4D5E0}"/>
              </c:ext>
            </c:extLst>
          </c:dPt>
          <c:dPt>
            <c:idx val="11"/>
            <c:bubble3D val="0"/>
            <c:spPr>
              <a:solidFill>
                <a:schemeClr val="accent3"/>
              </a:solidFill>
              <a:ln w="19050">
                <a:noFill/>
              </a:ln>
              <a:effectLst/>
            </c:spPr>
            <c:extLst>
              <c:ext xmlns:c16="http://schemas.microsoft.com/office/drawing/2014/chart" uri="{C3380CC4-5D6E-409C-BE32-E72D297353CC}">
                <c16:uniqueId val="{000000E4-1D4C-4E02-9B0C-384A60C4D5E0}"/>
              </c:ext>
            </c:extLst>
          </c:dPt>
          <c:dPt>
            <c:idx val="12"/>
            <c:bubble3D val="0"/>
            <c:spPr>
              <a:solidFill>
                <a:schemeClr val="accent3"/>
              </a:solidFill>
              <a:ln w="19050">
                <a:noFill/>
              </a:ln>
              <a:effectLst/>
            </c:spPr>
            <c:extLst>
              <c:ext xmlns:c16="http://schemas.microsoft.com/office/drawing/2014/chart" uri="{C3380CC4-5D6E-409C-BE32-E72D297353CC}">
                <c16:uniqueId val="{000000E6-1D4C-4E02-9B0C-384A60C4D5E0}"/>
              </c:ext>
            </c:extLst>
          </c:dPt>
          <c:dPt>
            <c:idx val="13"/>
            <c:bubble3D val="0"/>
            <c:spPr>
              <a:solidFill>
                <a:schemeClr val="accent3"/>
              </a:solidFill>
              <a:ln w="19050">
                <a:noFill/>
              </a:ln>
              <a:effectLst/>
            </c:spPr>
            <c:extLst>
              <c:ext xmlns:c16="http://schemas.microsoft.com/office/drawing/2014/chart" uri="{C3380CC4-5D6E-409C-BE32-E72D297353CC}">
                <c16:uniqueId val="{000000E8-1D4C-4E02-9B0C-384A60C4D5E0}"/>
              </c:ext>
            </c:extLst>
          </c:dPt>
          <c:dPt>
            <c:idx val="14"/>
            <c:bubble3D val="0"/>
            <c:spPr>
              <a:solidFill>
                <a:schemeClr val="accent3"/>
              </a:solidFill>
              <a:ln w="19050">
                <a:noFill/>
              </a:ln>
              <a:effectLst/>
            </c:spPr>
            <c:extLst>
              <c:ext xmlns:c16="http://schemas.microsoft.com/office/drawing/2014/chart" uri="{C3380CC4-5D6E-409C-BE32-E72D297353CC}">
                <c16:uniqueId val="{000000EA-1D4C-4E02-9B0C-384A60C4D5E0}"/>
              </c:ext>
            </c:extLst>
          </c:dPt>
          <c:dPt>
            <c:idx val="15"/>
            <c:bubble3D val="0"/>
            <c:spPr>
              <a:noFill/>
              <a:ln w="19050">
                <a:noFill/>
              </a:ln>
              <a:effectLst/>
            </c:spPr>
            <c:extLst>
              <c:ext xmlns:c16="http://schemas.microsoft.com/office/drawing/2014/chart" uri="{C3380CC4-5D6E-409C-BE32-E72D297353CC}">
                <c16:uniqueId val="{000000EC-1D4C-4E02-9B0C-384A60C4D5E0}"/>
              </c:ext>
            </c:extLst>
          </c:dPt>
          <c:dPt>
            <c:idx val="16"/>
            <c:bubble3D val="0"/>
            <c:spPr>
              <a:noFill/>
              <a:ln w="19050">
                <a:noFill/>
              </a:ln>
              <a:effectLst/>
            </c:spPr>
            <c:extLst>
              <c:ext xmlns:c16="http://schemas.microsoft.com/office/drawing/2014/chart" uri="{C3380CC4-5D6E-409C-BE32-E72D297353CC}">
                <c16:uniqueId val="{000000EE-1D4C-4E02-9B0C-384A60C4D5E0}"/>
              </c:ext>
            </c:extLst>
          </c:dPt>
          <c:dPt>
            <c:idx val="17"/>
            <c:bubble3D val="0"/>
            <c:spPr>
              <a:noFill/>
              <a:ln w="19050">
                <a:noFill/>
              </a:ln>
              <a:effectLst/>
            </c:spPr>
            <c:extLst>
              <c:ext xmlns:c16="http://schemas.microsoft.com/office/drawing/2014/chart" uri="{C3380CC4-5D6E-409C-BE32-E72D297353CC}">
                <c16:uniqueId val="{000000F0-1D4C-4E02-9B0C-384A60C4D5E0}"/>
              </c:ext>
            </c:extLst>
          </c:dPt>
          <c:dPt>
            <c:idx val="18"/>
            <c:bubble3D val="0"/>
            <c:spPr>
              <a:noFill/>
              <a:ln w="19050">
                <a:noFill/>
              </a:ln>
              <a:effectLst/>
            </c:spPr>
            <c:extLst>
              <c:ext xmlns:c16="http://schemas.microsoft.com/office/drawing/2014/chart" uri="{C3380CC4-5D6E-409C-BE32-E72D297353CC}">
                <c16:uniqueId val="{000000F2-1D4C-4E02-9B0C-384A60C4D5E0}"/>
              </c:ext>
            </c:extLst>
          </c:dPt>
          <c:dPt>
            <c:idx val="19"/>
            <c:bubble3D val="0"/>
            <c:spPr>
              <a:noFill/>
              <a:ln w="19050">
                <a:noFill/>
              </a:ln>
              <a:effectLst/>
            </c:spPr>
            <c:extLst>
              <c:ext xmlns:c16="http://schemas.microsoft.com/office/drawing/2014/chart" uri="{C3380CC4-5D6E-409C-BE32-E72D297353CC}">
                <c16:uniqueId val="{000000F4-1D4C-4E02-9B0C-384A60C4D5E0}"/>
              </c:ext>
            </c:extLst>
          </c:dPt>
          <c:val>
            <c:numRef>
              <c:f>Sheet1!$G$2:$G$21</c:f>
              <c:numCache>
                <c:formatCode>General</c:formatCode>
                <c:ptCount val="20"/>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numCache>
            </c:numRef>
          </c:val>
          <c:extLst>
            <c:ext xmlns:c16="http://schemas.microsoft.com/office/drawing/2014/chart" uri="{C3380CC4-5D6E-409C-BE32-E72D297353CC}">
              <c16:uniqueId val="{000000F5-1D4C-4E02-9B0C-384A60C4D5E0}"/>
            </c:ext>
          </c:extLst>
        </c:ser>
        <c:dLbls>
          <c:showLegendKey val="0"/>
          <c:showVal val="0"/>
          <c:showCatName val="0"/>
          <c:showSerName val="0"/>
          <c:showPercent val="0"/>
          <c:showBubbleSize val="0"/>
          <c:showLeaderLines val="1"/>
        </c:dLbls>
        <c:firstSliceAng val="0"/>
        <c:holeSize val="40"/>
      </c:doughnutChart>
      <c:spPr>
        <a:noFill/>
        <a:ln w="3175">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Series 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Lato Bold"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25</c:v>
                </c:pt>
              </c:numCache>
            </c:numRef>
          </c:val>
          <c:extLst>
            <c:ext xmlns:c16="http://schemas.microsoft.com/office/drawing/2014/chart" uri="{C3380CC4-5D6E-409C-BE32-E72D297353CC}">
              <c16:uniqueId val="{00000000-1C15-40F1-8B55-D10C39781641}"/>
            </c:ext>
          </c:extLst>
        </c:ser>
        <c:ser>
          <c:idx val="1"/>
          <c:order val="1"/>
          <c:tx>
            <c:strRef>
              <c:f>Sheet1!$C$1</c:f>
              <c:strCache>
                <c:ptCount val="1"/>
                <c:pt idx="0">
                  <c:v>Series 2</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Lato Bold"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25</c:v>
                </c:pt>
              </c:numCache>
            </c:numRef>
          </c:val>
          <c:extLst>
            <c:ext xmlns:c16="http://schemas.microsoft.com/office/drawing/2014/chart" uri="{C3380CC4-5D6E-409C-BE32-E72D297353CC}">
              <c16:uniqueId val="{00000001-1C15-40F1-8B55-D10C39781641}"/>
            </c:ext>
          </c:extLst>
        </c:ser>
        <c:ser>
          <c:idx val="2"/>
          <c:order val="2"/>
          <c:tx>
            <c:strRef>
              <c:f>Sheet1!$D$1</c:f>
              <c:strCache>
                <c:ptCount val="1"/>
                <c:pt idx="0">
                  <c:v>Series 3</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Lato Bold"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25</c:v>
                </c:pt>
              </c:numCache>
            </c:numRef>
          </c:val>
          <c:extLst>
            <c:ext xmlns:c16="http://schemas.microsoft.com/office/drawing/2014/chart" uri="{C3380CC4-5D6E-409C-BE32-E72D297353CC}">
              <c16:uniqueId val="{00000002-1C15-40F1-8B55-D10C39781641}"/>
            </c:ext>
          </c:extLst>
        </c:ser>
        <c:ser>
          <c:idx val="3"/>
          <c:order val="3"/>
          <c:tx>
            <c:strRef>
              <c:f>Sheet1!$E$1</c:f>
              <c:strCache>
                <c:ptCount val="1"/>
                <c:pt idx="0">
                  <c:v>Series 4</c:v>
                </c:pt>
              </c:strCache>
            </c:strRef>
          </c:tx>
          <c:spPr>
            <a:solidFill>
              <a:srgbClr val="3C6E7F"/>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4-1C15-40F1-8B55-D10C39781641}"/>
              </c:ext>
            </c:extLst>
          </c:dPt>
          <c:dLbls>
            <c:dLbl>
              <c:idx val="0"/>
              <c:layout>
                <c:manualLayout>
                  <c:x val="-5.8440018426732101E-17"/>
                  <c:y val="3.67231883468047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C15-40F1-8B55-D10C39781641}"/>
                </c:ext>
              </c:extLst>
            </c:dLbl>
            <c:spPr>
              <a:noFill/>
              <a:ln>
                <a:noFill/>
              </a:ln>
              <a:effectLst/>
            </c:spPr>
            <c:txPr>
              <a:bodyPr rot="0" spcFirstLastPara="1" vertOverflow="clip" horzOverflow="clip" vert="horz" wrap="square" lIns="36576" tIns="18288" rIns="36576" bIns="18288" anchor="ctr" anchorCtr="1">
                <a:spAutoFit/>
              </a:bodyPr>
              <a:lstStyle/>
              <a:p>
                <a:pPr>
                  <a:defRPr sz="2000" b="1" i="0" u="none" strike="noStrike" kern="1200" baseline="0">
                    <a:solidFill>
                      <a:schemeClr val="bg1"/>
                    </a:solidFill>
                    <a:latin typeface="Lato Bold"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25</c:v>
                </c:pt>
              </c:numCache>
            </c:numRef>
          </c:val>
          <c:extLst>
            <c:ext xmlns:c16="http://schemas.microsoft.com/office/drawing/2014/chart" uri="{C3380CC4-5D6E-409C-BE32-E72D297353CC}">
              <c16:uniqueId val="{00000005-1C15-40F1-8B55-D10C39781641}"/>
            </c:ext>
          </c:extLst>
        </c:ser>
        <c:dLbls>
          <c:showLegendKey val="0"/>
          <c:showVal val="0"/>
          <c:showCatName val="0"/>
          <c:showSerName val="0"/>
          <c:showPercent val="0"/>
          <c:showBubbleSize val="0"/>
        </c:dLbls>
        <c:gapWidth val="51"/>
        <c:overlap val="100"/>
        <c:axId val="347852912"/>
        <c:axId val="347853304"/>
      </c:barChart>
      <c:catAx>
        <c:axId val="347852912"/>
        <c:scaling>
          <c:orientation val="minMax"/>
        </c:scaling>
        <c:delete val="1"/>
        <c:axPos val="b"/>
        <c:numFmt formatCode="General" sourceLinked="1"/>
        <c:majorTickMark val="none"/>
        <c:minorTickMark val="none"/>
        <c:tickLblPos val="nextTo"/>
        <c:crossAx val="347853304"/>
        <c:crosses val="autoZero"/>
        <c:auto val="1"/>
        <c:lblAlgn val="ctr"/>
        <c:lblOffset val="100"/>
        <c:noMultiLvlLbl val="0"/>
      </c:catAx>
      <c:valAx>
        <c:axId val="347853304"/>
        <c:scaling>
          <c:orientation val="minMax"/>
        </c:scaling>
        <c:delete val="1"/>
        <c:axPos val="l"/>
        <c:numFmt formatCode="0%" sourceLinked="1"/>
        <c:majorTickMark val="none"/>
        <c:minorTickMark val="none"/>
        <c:tickLblPos val="nextTo"/>
        <c:crossAx val="347852912"/>
        <c:crosses val="autoZero"/>
        <c:crossBetween val="between"/>
      </c:valAx>
      <c:spPr>
        <a:noFill/>
        <a:ln>
          <a:noFill/>
        </a:ln>
        <a:effectLst/>
      </c:spPr>
    </c:plotArea>
    <c:plotVisOnly val="1"/>
    <c:dispBlanksAs val="gap"/>
    <c:showDLblsOverMax val="0"/>
  </c:chart>
  <c:spPr>
    <a:noFill/>
    <a:ln>
      <a:noFill/>
    </a:ln>
    <a:effectLst/>
  </c:spPr>
  <c:txPr>
    <a:bodyPr/>
    <a:lstStyle/>
    <a:p>
      <a:pPr>
        <a:defRPr sz="2000" b="1" i="0" baseline="0">
          <a:solidFill>
            <a:schemeClr val="bg1"/>
          </a:solidFill>
          <a:latin typeface="Lato Bold"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100</c:v>
                </c:pt>
                <c:pt idx="1">
                  <c:v>82</c:v>
                </c:pt>
                <c:pt idx="2">
                  <c:v>30</c:v>
                </c:pt>
                <c:pt idx="3">
                  <c:v>60</c:v>
                </c:pt>
              </c:numCache>
            </c:numRef>
          </c:val>
          <c:extLst>
            <c:ext xmlns:c16="http://schemas.microsoft.com/office/drawing/2014/chart" uri="{C3380CC4-5D6E-409C-BE32-E72D297353CC}">
              <c16:uniqueId val="{00000000-A786-4609-B1F6-23BF7C87E615}"/>
            </c:ext>
          </c:extLst>
        </c:ser>
        <c:ser>
          <c:idx val="1"/>
          <c:order val="1"/>
          <c:tx>
            <c:strRef>
              <c:f>Sheet1!$C$1</c:f>
              <c:strCache>
                <c:ptCount val="1"/>
                <c:pt idx="0">
                  <c:v>Series 2</c:v>
                </c:pt>
              </c:strCache>
            </c:strRef>
          </c:tx>
          <c:spPr>
            <a:blipFill>
              <a:blip xmlns:r="http://schemas.openxmlformats.org/officeDocument/2006/relationships" r:embed="rId3"/>
              <a:stretch>
                <a:fillRect/>
              </a:stretch>
            </a:blipFill>
            <a:ln>
              <a:noFill/>
            </a:ln>
            <a:effectLst/>
          </c:spPr>
          <c:invertIfNegative val="0"/>
          <c:pictureOptions>
            <c:pictureFormat val="stack"/>
          </c:pictureOption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0</c:v>
                </c:pt>
                <c:pt idx="1">
                  <c:v>18</c:v>
                </c:pt>
                <c:pt idx="2">
                  <c:v>70</c:v>
                </c:pt>
                <c:pt idx="3">
                  <c:v>40</c:v>
                </c:pt>
              </c:numCache>
            </c:numRef>
          </c:val>
          <c:extLst>
            <c:ext xmlns:c16="http://schemas.microsoft.com/office/drawing/2014/chart" uri="{C3380CC4-5D6E-409C-BE32-E72D297353CC}">
              <c16:uniqueId val="{00000001-A786-4609-B1F6-23BF7C87E615}"/>
            </c:ext>
          </c:extLst>
        </c:ser>
        <c:dLbls>
          <c:showLegendKey val="0"/>
          <c:showVal val="0"/>
          <c:showCatName val="0"/>
          <c:showSerName val="0"/>
          <c:showPercent val="0"/>
          <c:showBubbleSize val="0"/>
        </c:dLbls>
        <c:gapWidth val="150"/>
        <c:overlap val="100"/>
        <c:axId val="347848992"/>
        <c:axId val="347849384"/>
      </c:barChart>
      <c:catAx>
        <c:axId val="347848992"/>
        <c:scaling>
          <c:orientation val="minMax"/>
        </c:scaling>
        <c:delete val="1"/>
        <c:axPos val="b"/>
        <c:numFmt formatCode="General" sourceLinked="1"/>
        <c:majorTickMark val="none"/>
        <c:minorTickMark val="none"/>
        <c:tickLblPos val="nextTo"/>
        <c:crossAx val="347849384"/>
        <c:crosses val="autoZero"/>
        <c:auto val="1"/>
        <c:lblAlgn val="ctr"/>
        <c:lblOffset val="100"/>
        <c:noMultiLvlLbl val="0"/>
      </c:catAx>
      <c:valAx>
        <c:axId val="347849384"/>
        <c:scaling>
          <c:orientation val="minMax"/>
        </c:scaling>
        <c:delete val="1"/>
        <c:axPos val="l"/>
        <c:numFmt formatCode="0%" sourceLinked="1"/>
        <c:majorTickMark val="none"/>
        <c:minorTickMark val="none"/>
        <c:tickLblPos val="nextTo"/>
        <c:crossAx val="347848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041C-4325-ABF8-08C01BE69FAF}"/>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041C-4325-ABF8-08C01BE69FAF}"/>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041C-4325-ABF8-08C01BE69FAF}"/>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7-041C-4325-ABF8-08C01BE69FAF}"/>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8-041C-4325-ABF8-08C01BE69FAF}"/>
            </c:ext>
          </c:extLst>
        </c:ser>
        <c:dLbls>
          <c:showLegendKey val="0"/>
          <c:showVal val="0"/>
          <c:showCatName val="0"/>
          <c:showSerName val="0"/>
          <c:showPercent val="0"/>
          <c:showBubbleSize val="0"/>
        </c:dLbls>
        <c:gapWidth val="0"/>
        <c:overlap val="100"/>
        <c:axId val="347852128"/>
        <c:axId val="347854480"/>
      </c:barChart>
      <c:catAx>
        <c:axId val="347852128"/>
        <c:scaling>
          <c:orientation val="minMax"/>
        </c:scaling>
        <c:delete val="1"/>
        <c:axPos val="l"/>
        <c:numFmt formatCode="General" sourceLinked="1"/>
        <c:majorTickMark val="none"/>
        <c:minorTickMark val="none"/>
        <c:tickLblPos val="nextTo"/>
        <c:crossAx val="347854480"/>
        <c:crosses val="autoZero"/>
        <c:auto val="1"/>
        <c:lblAlgn val="ctr"/>
        <c:lblOffset val="100"/>
        <c:noMultiLvlLbl val="0"/>
      </c:catAx>
      <c:valAx>
        <c:axId val="347854480"/>
        <c:scaling>
          <c:orientation val="minMax"/>
        </c:scaling>
        <c:delete val="1"/>
        <c:axPos val="b"/>
        <c:numFmt formatCode="General" sourceLinked="1"/>
        <c:majorTickMark val="none"/>
        <c:minorTickMark val="none"/>
        <c:tickLblPos val="nextTo"/>
        <c:crossAx val="347852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000B-4DDE-BBCB-ED04A9AEBD92}"/>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000B-4DDE-BBCB-ED04A9AEBD92}"/>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000B-4DDE-BBCB-ED04A9AEBD92}"/>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7-000B-4DDE-BBCB-ED04A9AEBD92}"/>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8-000B-4DDE-BBCB-ED04A9AEBD92}"/>
            </c:ext>
          </c:extLst>
        </c:ser>
        <c:dLbls>
          <c:showLegendKey val="0"/>
          <c:showVal val="0"/>
          <c:showCatName val="0"/>
          <c:showSerName val="0"/>
          <c:showPercent val="0"/>
          <c:showBubbleSize val="0"/>
        </c:dLbls>
        <c:gapWidth val="0"/>
        <c:overlap val="100"/>
        <c:axId val="347854872"/>
        <c:axId val="347850952"/>
      </c:barChart>
      <c:catAx>
        <c:axId val="347854872"/>
        <c:scaling>
          <c:orientation val="minMax"/>
        </c:scaling>
        <c:delete val="1"/>
        <c:axPos val="l"/>
        <c:numFmt formatCode="General" sourceLinked="1"/>
        <c:majorTickMark val="none"/>
        <c:minorTickMark val="none"/>
        <c:tickLblPos val="nextTo"/>
        <c:crossAx val="347850952"/>
        <c:crosses val="autoZero"/>
        <c:auto val="1"/>
        <c:lblAlgn val="ctr"/>
        <c:lblOffset val="100"/>
        <c:noMultiLvlLbl val="0"/>
      </c:catAx>
      <c:valAx>
        <c:axId val="347850952"/>
        <c:scaling>
          <c:orientation val="minMax"/>
        </c:scaling>
        <c:delete val="1"/>
        <c:axPos val="b"/>
        <c:numFmt formatCode="General" sourceLinked="1"/>
        <c:majorTickMark val="none"/>
        <c:minorTickMark val="none"/>
        <c:tickLblPos val="nextTo"/>
        <c:crossAx val="347854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Series 1</c:v>
                </c:pt>
              </c:strCache>
            </c:strRef>
          </c:tx>
          <c:spPr>
            <a:solidFill>
              <a:schemeClr val="accent5"/>
            </a:solidFill>
            <a:ln>
              <a:noFill/>
            </a:ln>
            <a:effectLst/>
          </c:spPr>
          <c:invertIfNegative val="0"/>
          <c:cat>
            <c:strRef>
              <c:f>Sheet1!$A$2</c:f>
              <c:strCache>
                <c:ptCount val="1"/>
                <c:pt idx="0">
                  <c:v>Category 1</c:v>
                </c:pt>
              </c:strCache>
            </c:strRef>
          </c:cat>
          <c:val>
            <c:numRef>
              <c:f>Sheet1!$B$2</c:f>
              <c:numCache>
                <c:formatCode>General</c:formatCode>
                <c:ptCount val="1"/>
                <c:pt idx="0">
                  <c:v>4.3</c:v>
                </c:pt>
              </c:numCache>
            </c:numRef>
          </c:val>
          <c:extLst>
            <c:ext xmlns:c16="http://schemas.microsoft.com/office/drawing/2014/chart" uri="{C3380CC4-5D6E-409C-BE32-E72D297353CC}">
              <c16:uniqueId val="{00000000-97D7-46F1-9671-EAA1C9CAB956}"/>
            </c:ext>
          </c:extLst>
        </c:ser>
        <c:ser>
          <c:idx val="1"/>
          <c:order val="1"/>
          <c:tx>
            <c:strRef>
              <c:f>Sheet1!$C$1</c:f>
              <c:strCache>
                <c:ptCount val="1"/>
                <c:pt idx="0">
                  <c:v>Series 2</c:v>
                </c:pt>
              </c:strCache>
            </c:strRef>
          </c:tx>
          <c:spPr>
            <a:solidFill>
              <a:schemeClr val="accent3"/>
            </a:solidFill>
            <a:ln>
              <a:noFill/>
            </a:ln>
            <a:effectLst/>
          </c:spPr>
          <c:invertIfNegative val="0"/>
          <c:cat>
            <c:strRef>
              <c:f>Sheet1!$A$2</c:f>
              <c:strCache>
                <c:ptCount val="1"/>
                <c:pt idx="0">
                  <c:v>Category 1</c:v>
                </c:pt>
              </c:strCache>
            </c:strRef>
          </c:cat>
          <c:val>
            <c:numRef>
              <c:f>Sheet1!$C$2</c:f>
              <c:numCache>
                <c:formatCode>General</c:formatCode>
                <c:ptCount val="1"/>
                <c:pt idx="0">
                  <c:v>2.4</c:v>
                </c:pt>
              </c:numCache>
            </c:numRef>
          </c:val>
          <c:extLst>
            <c:ext xmlns:c16="http://schemas.microsoft.com/office/drawing/2014/chart" uri="{C3380CC4-5D6E-409C-BE32-E72D297353CC}">
              <c16:uniqueId val="{00000001-97D7-46F1-9671-EAA1C9CAB956}"/>
            </c:ext>
          </c:extLst>
        </c:ser>
        <c:ser>
          <c:idx val="2"/>
          <c:order val="2"/>
          <c:tx>
            <c:strRef>
              <c:f>Sheet1!$D$1</c:f>
              <c:strCache>
                <c:ptCount val="1"/>
                <c:pt idx="0">
                  <c:v>Series 3</c:v>
                </c:pt>
              </c:strCache>
            </c:strRef>
          </c:tx>
          <c:spPr>
            <a:solidFill>
              <a:schemeClr val="accent1"/>
            </a:solidFill>
            <a:ln>
              <a:noFill/>
            </a:ln>
            <a:effectLst/>
          </c:spPr>
          <c:invertIfNegative val="0"/>
          <c:cat>
            <c:strRef>
              <c:f>Sheet1!$A$2</c:f>
              <c:strCache>
                <c:ptCount val="1"/>
                <c:pt idx="0">
                  <c:v>Category 1</c:v>
                </c:pt>
              </c:strCache>
            </c:strRef>
          </c:cat>
          <c:val>
            <c:numRef>
              <c:f>Sheet1!$D$2</c:f>
              <c:numCache>
                <c:formatCode>General</c:formatCode>
                <c:ptCount val="1"/>
                <c:pt idx="0">
                  <c:v>2</c:v>
                </c:pt>
              </c:numCache>
            </c:numRef>
          </c:val>
          <c:extLst>
            <c:ext xmlns:c16="http://schemas.microsoft.com/office/drawing/2014/chart" uri="{C3380CC4-5D6E-409C-BE32-E72D297353CC}">
              <c16:uniqueId val="{00000002-97D7-46F1-9671-EAA1C9CAB956}"/>
            </c:ext>
          </c:extLst>
        </c:ser>
        <c:dLbls>
          <c:showLegendKey val="0"/>
          <c:showVal val="0"/>
          <c:showCatName val="0"/>
          <c:showSerName val="0"/>
          <c:showPercent val="0"/>
          <c:showBubbleSize val="0"/>
        </c:dLbls>
        <c:gapWidth val="150"/>
        <c:overlap val="100"/>
        <c:axId val="347855656"/>
        <c:axId val="464285736"/>
      </c:barChart>
      <c:catAx>
        <c:axId val="347855656"/>
        <c:scaling>
          <c:orientation val="minMax"/>
        </c:scaling>
        <c:delete val="1"/>
        <c:axPos val="b"/>
        <c:numFmt formatCode="General" sourceLinked="1"/>
        <c:majorTickMark val="none"/>
        <c:minorTickMark val="none"/>
        <c:tickLblPos val="nextTo"/>
        <c:crossAx val="464285736"/>
        <c:crosses val="autoZero"/>
        <c:auto val="1"/>
        <c:lblAlgn val="ctr"/>
        <c:lblOffset val="100"/>
        <c:noMultiLvlLbl val="0"/>
      </c:catAx>
      <c:valAx>
        <c:axId val="464285736"/>
        <c:scaling>
          <c:orientation val="minMax"/>
        </c:scaling>
        <c:delete val="1"/>
        <c:axPos val="l"/>
        <c:numFmt formatCode="0%" sourceLinked="1"/>
        <c:majorTickMark val="none"/>
        <c:minorTickMark val="none"/>
        <c:tickLblPos val="nextTo"/>
        <c:crossAx val="347855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Series 1</c:v>
                </c:pt>
              </c:strCache>
            </c:strRef>
          </c:tx>
          <c:spPr>
            <a:solidFill>
              <a:schemeClr val="accent5"/>
            </a:solidFill>
            <a:ln>
              <a:noFill/>
            </a:ln>
            <a:effectLst/>
          </c:spPr>
          <c:invertIfNegative val="0"/>
          <c:cat>
            <c:strRef>
              <c:f>Sheet1!$A$2</c:f>
              <c:strCache>
                <c:ptCount val="1"/>
                <c:pt idx="0">
                  <c:v>Category 1</c:v>
                </c:pt>
              </c:strCache>
            </c:strRef>
          </c:cat>
          <c:val>
            <c:numRef>
              <c:f>Sheet1!$B$2</c:f>
              <c:numCache>
                <c:formatCode>General</c:formatCode>
                <c:ptCount val="1"/>
                <c:pt idx="0">
                  <c:v>5</c:v>
                </c:pt>
              </c:numCache>
            </c:numRef>
          </c:val>
          <c:extLst>
            <c:ext xmlns:c16="http://schemas.microsoft.com/office/drawing/2014/chart" uri="{C3380CC4-5D6E-409C-BE32-E72D297353CC}">
              <c16:uniqueId val="{00000000-2622-4690-AB8C-CA29E22F98A4}"/>
            </c:ext>
          </c:extLst>
        </c:ser>
        <c:ser>
          <c:idx val="1"/>
          <c:order val="1"/>
          <c:tx>
            <c:strRef>
              <c:f>Sheet1!$C$1</c:f>
              <c:strCache>
                <c:ptCount val="1"/>
                <c:pt idx="0">
                  <c:v>Series 2</c:v>
                </c:pt>
              </c:strCache>
            </c:strRef>
          </c:tx>
          <c:spPr>
            <a:solidFill>
              <a:schemeClr val="accent3"/>
            </a:solidFill>
            <a:ln>
              <a:noFill/>
            </a:ln>
            <a:effectLst/>
          </c:spPr>
          <c:invertIfNegative val="0"/>
          <c:cat>
            <c:strRef>
              <c:f>Sheet1!$A$2</c:f>
              <c:strCache>
                <c:ptCount val="1"/>
                <c:pt idx="0">
                  <c:v>Category 1</c:v>
                </c:pt>
              </c:strCache>
            </c:strRef>
          </c:cat>
          <c:val>
            <c:numRef>
              <c:f>Sheet1!$C$2</c:f>
              <c:numCache>
                <c:formatCode>General</c:formatCode>
                <c:ptCount val="1"/>
                <c:pt idx="0">
                  <c:v>5</c:v>
                </c:pt>
              </c:numCache>
            </c:numRef>
          </c:val>
          <c:extLst>
            <c:ext xmlns:c16="http://schemas.microsoft.com/office/drawing/2014/chart" uri="{C3380CC4-5D6E-409C-BE32-E72D297353CC}">
              <c16:uniqueId val="{00000001-2622-4690-AB8C-CA29E22F98A4}"/>
            </c:ext>
          </c:extLst>
        </c:ser>
        <c:ser>
          <c:idx val="2"/>
          <c:order val="2"/>
          <c:tx>
            <c:strRef>
              <c:f>Sheet1!$D$1</c:f>
              <c:strCache>
                <c:ptCount val="1"/>
                <c:pt idx="0">
                  <c:v>Series 3</c:v>
                </c:pt>
              </c:strCache>
            </c:strRef>
          </c:tx>
          <c:spPr>
            <a:solidFill>
              <a:schemeClr val="accent1"/>
            </a:solidFill>
            <a:ln>
              <a:noFill/>
            </a:ln>
            <a:effectLst/>
          </c:spPr>
          <c:invertIfNegative val="0"/>
          <c:cat>
            <c:strRef>
              <c:f>Sheet1!$A$2</c:f>
              <c:strCache>
                <c:ptCount val="1"/>
                <c:pt idx="0">
                  <c:v>Category 1</c:v>
                </c:pt>
              </c:strCache>
            </c:strRef>
          </c:cat>
          <c:val>
            <c:numRef>
              <c:f>Sheet1!$D$2</c:f>
              <c:numCache>
                <c:formatCode>General</c:formatCode>
                <c:ptCount val="1"/>
                <c:pt idx="0">
                  <c:v>4</c:v>
                </c:pt>
              </c:numCache>
            </c:numRef>
          </c:val>
          <c:extLst>
            <c:ext xmlns:c16="http://schemas.microsoft.com/office/drawing/2014/chart" uri="{C3380CC4-5D6E-409C-BE32-E72D297353CC}">
              <c16:uniqueId val="{00000002-2622-4690-AB8C-CA29E22F98A4}"/>
            </c:ext>
          </c:extLst>
        </c:ser>
        <c:dLbls>
          <c:showLegendKey val="0"/>
          <c:showVal val="0"/>
          <c:showCatName val="0"/>
          <c:showSerName val="0"/>
          <c:showPercent val="0"/>
          <c:showBubbleSize val="0"/>
        </c:dLbls>
        <c:gapWidth val="150"/>
        <c:overlap val="100"/>
        <c:axId val="464283776"/>
        <c:axId val="464279072"/>
      </c:barChart>
      <c:catAx>
        <c:axId val="464283776"/>
        <c:scaling>
          <c:orientation val="minMax"/>
        </c:scaling>
        <c:delete val="1"/>
        <c:axPos val="b"/>
        <c:numFmt formatCode="General" sourceLinked="1"/>
        <c:majorTickMark val="none"/>
        <c:minorTickMark val="none"/>
        <c:tickLblPos val="nextTo"/>
        <c:crossAx val="464279072"/>
        <c:crosses val="autoZero"/>
        <c:auto val="1"/>
        <c:lblAlgn val="ctr"/>
        <c:lblOffset val="100"/>
        <c:noMultiLvlLbl val="0"/>
      </c:catAx>
      <c:valAx>
        <c:axId val="464279072"/>
        <c:scaling>
          <c:orientation val="minMax"/>
        </c:scaling>
        <c:delete val="1"/>
        <c:axPos val="l"/>
        <c:numFmt formatCode="0%" sourceLinked="1"/>
        <c:majorTickMark val="none"/>
        <c:minorTickMark val="none"/>
        <c:tickLblPos val="nextTo"/>
        <c:crossAx val="464283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XXX</c:v>
                </c:pt>
              </c:strCache>
            </c:strRef>
          </c:tx>
          <c:spPr>
            <a:ln>
              <a:noFill/>
            </a:ln>
          </c:spPr>
          <c:dPt>
            <c:idx val="0"/>
            <c:bubble3D val="0"/>
            <c:spPr>
              <a:solidFill>
                <a:srgbClr val="E50068"/>
              </a:solidFill>
              <a:ln w="19050">
                <a:noFill/>
              </a:ln>
              <a:effectLst/>
            </c:spPr>
            <c:extLst>
              <c:ext xmlns:c16="http://schemas.microsoft.com/office/drawing/2014/chart" uri="{C3380CC4-5D6E-409C-BE32-E72D297353CC}">
                <c16:uniqueId val="{00000001-CF98-49A5-995F-1011DC01F5D9}"/>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CF98-49A5-995F-1011DC01F5D9}"/>
              </c:ext>
            </c:extLst>
          </c:dPt>
          <c:cat>
            <c:strRef>
              <c:f>Sheet1!$A$2:$A$3</c:f>
              <c:strCache>
                <c:ptCount val="2"/>
                <c:pt idx="0">
                  <c:v>A</c:v>
                </c:pt>
                <c:pt idx="1">
                  <c:v>B</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CF98-49A5-995F-1011DC01F5D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XXX</c:v>
                </c:pt>
              </c:strCache>
            </c:strRef>
          </c:tx>
          <c:spPr>
            <a:ln>
              <a:noFill/>
            </a:ln>
          </c:spPr>
          <c:dPt>
            <c:idx val="0"/>
            <c:bubble3D val="0"/>
            <c:spPr>
              <a:solidFill>
                <a:srgbClr val="00ADE8"/>
              </a:solidFill>
              <a:ln w="19050">
                <a:noFill/>
              </a:ln>
              <a:effectLst/>
            </c:spPr>
            <c:extLst>
              <c:ext xmlns:c16="http://schemas.microsoft.com/office/drawing/2014/chart" uri="{C3380CC4-5D6E-409C-BE32-E72D297353CC}">
                <c16:uniqueId val="{00000001-4EED-431C-9170-1A200A8C3E71}"/>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4EED-431C-9170-1A200A8C3E71}"/>
              </c:ext>
            </c:extLst>
          </c:dPt>
          <c:cat>
            <c:strRef>
              <c:f>Sheet1!$A$2:$A$3</c:f>
              <c:strCache>
                <c:ptCount val="2"/>
                <c:pt idx="0">
                  <c:v>A</c:v>
                </c:pt>
                <c:pt idx="1">
                  <c:v>B</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4-4EED-431C-9170-1A200A8C3E7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XXX</c:v>
                </c:pt>
              </c:strCache>
            </c:strRef>
          </c:tx>
          <c:dPt>
            <c:idx val="0"/>
            <c:bubble3D val="0"/>
            <c:spPr>
              <a:solidFill>
                <a:srgbClr val="FFCF00"/>
              </a:solidFill>
              <a:ln w="19050">
                <a:solidFill>
                  <a:schemeClr val="lt1"/>
                </a:solidFill>
              </a:ln>
              <a:effectLst/>
            </c:spPr>
            <c:extLst>
              <c:ext xmlns:c16="http://schemas.microsoft.com/office/drawing/2014/chart" uri="{C3380CC4-5D6E-409C-BE32-E72D297353CC}">
                <c16:uniqueId val="{00000001-1BF4-4C8A-A758-FE3F6A3DBB1F}"/>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1BF4-4C8A-A758-FE3F6A3DBB1F}"/>
              </c:ext>
            </c:extLst>
          </c:dPt>
          <c:dLbls>
            <c:dLbl>
              <c:idx val="0"/>
              <c:layout>
                <c:manualLayout>
                  <c:x val="-0.18036528326659801"/>
                  <c:y val="-0.202240323764387"/>
                </c:manualLayout>
              </c:layout>
              <c:spPr>
                <a:noFill/>
                <a:ln>
                  <a:noFill/>
                </a:ln>
                <a:effectLst/>
              </c:spPr>
              <c:txPr>
                <a:bodyPr rot="0" spcFirstLastPara="1" vertOverflow="ellipsis" vert="horz" wrap="square" lIns="38100" tIns="19050" rIns="38100" bIns="19050" anchor="ctr" anchorCtr="1">
                  <a:spAutoFit/>
                </a:bodyPr>
                <a:lstStyle/>
                <a:p>
                  <a:pPr>
                    <a:defRPr sz="44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F4-4C8A-A758-FE3F6A3DBB1F}"/>
                </c:ext>
              </c:extLst>
            </c:dLbl>
            <c:dLbl>
              <c:idx val="1"/>
              <c:delete val="1"/>
              <c:extLst>
                <c:ext xmlns:c15="http://schemas.microsoft.com/office/drawing/2012/chart" uri="{CE6537A1-D6FC-4f65-9D91-7224C49458BB}"/>
                <c:ext xmlns:c16="http://schemas.microsoft.com/office/drawing/2014/chart" uri="{C3380CC4-5D6E-409C-BE32-E72D297353CC}">
                  <c16:uniqueId val="{00000003-1BF4-4C8A-A758-FE3F6A3DBB1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noFill/>
                  <a:round/>
                </a:ln>
                <a:effectLst/>
              </c:spPr>
            </c:leaderLines>
            <c:extLst>
              <c:ext xmlns:c15="http://schemas.microsoft.com/office/drawing/2012/chart" uri="{CE6537A1-D6FC-4f65-9D91-7224C49458BB}"/>
            </c:extLst>
          </c:dLbls>
          <c:cat>
            <c:strRef>
              <c:f>Sheet1!$A$2:$A$3</c:f>
              <c:strCache>
                <c:ptCount val="2"/>
                <c:pt idx="0">
                  <c:v>A</c:v>
                </c:pt>
                <c:pt idx="1">
                  <c:v>B</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1BF4-4C8A-A758-FE3F6A3DBB1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XXX</c:v>
                </c:pt>
              </c:strCache>
            </c:strRef>
          </c:tx>
          <c:dPt>
            <c:idx val="0"/>
            <c:bubble3D val="0"/>
            <c:spPr>
              <a:solidFill>
                <a:srgbClr val="E50068"/>
              </a:solidFill>
              <a:ln w="19050">
                <a:solidFill>
                  <a:schemeClr val="lt1"/>
                </a:solidFill>
              </a:ln>
              <a:effectLst/>
            </c:spPr>
            <c:extLst>
              <c:ext xmlns:c16="http://schemas.microsoft.com/office/drawing/2014/chart" uri="{C3380CC4-5D6E-409C-BE32-E72D297353CC}">
                <c16:uniqueId val="{00000001-C979-4402-B34B-F03A037F4A49}"/>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C979-4402-B34B-F03A037F4A49}"/>
              </c:ext>
            </c:extLst>
          </c:dPt>
          <c:dLbls>
            <c:dLbl>
              <c:idx val="0"/>
              <c:layout>
                <c:manualLayout>
                  <c:x val="-0.213497821245096"/>
                  <c:y val="-0.10736079444084901"/>
                </c:manualLayout>
              </c:layout>
              <c:spPr>
                <a:noFill/>
                <a:ln>
                  <a:noFill/>
                </a:ln>
                <a:effectLst/>
              </c:spPr>
              <c:txPr>
                <a:bodyPr rot="0" spcFirstLastPara="1" vertOverflow="ellipsis" vert="horz" wrap="square" lIns="38100" tIns="19050" rIns="38100" bIns="19050" anchor="ctr" anchorCtr="1">
                  <a:spAutoFit/>
                </a:bodyPr>
                <a:lstStyle/>
                <a:p>
                  <a:pPr>
                    <a:defRPr sz="44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79-4402-B34B-F03A037F4A49}"/>
                </c:ext>
              </c:extLst>
            </c:dLbl>
            <c:dLbl>
              <c:idx val="1"/>
              <c:delete val="1"/>
              <c:extLst>
                <c:ext xmlns:c15="http://schemas.microsoft.com/office/drawing/2012/chart" uri="{CE6537A1-D6FC-4f65-9D91-7224C49458BB}"/>
                <c:ext xmlns:c16="http://schemas.microsoft.com/office/drawing/2014/chart" uri="{C3380CC4-5D6E-409C-BE32-E72D297353CC}">
                  <c16:uniqueId val="{00000003-C979-4402-B34B-F03A037F4A4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noFill/>
                  <a:round/>
                </a:ln>
                <a:effectLst/>
              </c:spPr>
            </c:leaderLines>
            <c:extLst>
              <c:ext xmlns:c15="http://schemas.microsoft.com/office/drawing/2012/chart" uri="{CE6537A1-D6FC-4f65-9D91-7224C49458BB}"/>
            </c:extLst>
          </c:dLbls>
          <c:cat>
            <c:strRef>
              <c:f>Sheet1!$A$2:$A$3</c:f>
              <c:strCache>
                <c:ptCount val="2"/>
                <c:pt idx="0">
                  <c:v>A</c:v>
                </c:pt>
                <c:pt idx="1">
                  <c:v>B</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C979-4402-B34B-F03A037F4A4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XXX</c:v>
                </c:pt>
              </c:strCache>
            </c:strRef>
          </c:tx>
          <c:dPt>
            <c:idx val="0"/>
            <c:bubble3D val="0"/>
            <c:spPr>
              <a:solidFill>
                <a:srgbClr val="5F368C"/>
              </a:solidFill>
              <a:ln w="19050">
                <a:solidFill>
                  <a:schemeClr val="lt1"/>
                </a:solidFill>
              </a:ln>
              <a:effectLst/>
            </c:spPr>
            <c:extLst>
              <c:ext xmlns:c16="http://schemas.microsoft.com/office/drawing/2014/chart" uri="{C3380CC4-5D6E-409C-BE32-E72D297353CC}">
                <c16:uniqueId val="{00000001-E8B2-44A8-8FE6-E8155DD08EA0}"/>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E8B2-44A8-8FE6-E8155DD08EA0}"/>
              </c:ext>
            </c:extLst>
          </c:dPt>
          <c:dLbls>
            <c:dLbl>
              <c:idx val="0"/>
              <c:layout>
                <c:manualLayout>
                  <c:x val="-0.21952191905936799"/>
                  <c:y val="0.10047055550594799"/>
                </c:manualLayout>
              </c:layout>
              <c:spPr>
                <a:noFill/>
                <a:ln>
                  <a:noFill/>
                </a:ln>
                <a:effectLst/>
              </c:spPr>
              <c:txPr>
                <a:bodyPr rot="0" spcFirstLastPara="1" vertOverflow="ellipsis" vert="horz" wrap="square" lIns="38100" tIns="19050" rIns="38100" bIns="19050" anchor="ctr" anchorCtr="1">
                  <a:spAutoFit/>
                </a:bodyPr>
                <a:lstStyle/>
                <a:p>
                  <a:pPr>
                    <a:defRPr sz="44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B2-44A8-8FE6-E8155DD08EA0}"/>
                </c:ext>
              </c:extLst>
            </c:dLbl>
            <c:dLbl>
              <c:idx val="1"/>
              <c:delete val="1"/>
              <c:extLst>
                <c:ext xmlns:c15="http://schemas.microsoft.com/office/drawing/2012/chart" uri="{CE6537A1-D6FC-4f65-9D91-7224C49458BB}"/>
                <c:ext xmlns:c16="http://schemas.microsoft.com/office/drawing/2014/chart" uri="{C3380CC4-5D6E-409C-BE32-E72D297353CC}">
                  <c16:uniqueId val="{00000003-E8B2-44A8-8FE6-E8155DD08EA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noFill/>
                  <a:round/>
                </a:ln>
                <a:effectLst/>
              </c:spPr>
            </c:leaderLines>
            <c:extLst>
              <c:ext xmlns:c15="http://schemas.microsoft.com/office/drawing/2012/chart" uri="{CE6537A1-D6FC-4f65-9D91-7224C49458BB}"/>
            </c:extLst>
          </c:dLbls>
          <c:cat>
            <c:strRef>
              <c:f>Sheet1!$A$2:$A$3</c:f>
              <c:strCache>
                <c:ptCount val="2"/>
                <c:pt idx="0">
                  <c:v>A</c:v>
                </c:pt>
                <c:pt idx="1">
                  <c:v>B</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4-E8B2-44A8-8FE6-E8155DD08EA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185-4777-BBA9-20D44316330C}"/>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2185-4777-BBA9-20D44316330C}"/>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2185-4777-BBA9-20D44316330C}"/>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2185-4777-BBA9-20D44316330C}"/>
              </c:ext>
            </c:extLst>
          </c:dPt>
          <c:dLbls>
            <c:dLbl>
              <c:idx val="3"/>
              <c:tx>
                <c:rich>
                  <a:bodyPr/>
                  <a:lstStyle/>
                  <a:p>
                    <a:fld id="{C316C6E0-C035-2146-BF17-AE7B74715E13}" type="PERCENTAGE">
                      <a:rPr lang="mr-IN" sz="2400" baseline="0"/>
                      <a:pPr/>
                      <a:t>[PERCENTAGE]</a:t>
                    </a:fld>
                    <a:endParaRPr lang="en-GB"/>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185-4777-BBA9-20D44316330C}"/>
                </c:ext>
              </c:extLst>
            </c:dLbl>
            <c:spPr>
              <a:noFill/>
              <a:ln>
                <a:noFill/>
              </a:ln>
              <a:effectLst/>
            </c:spPr>
            <c:txPr>
              <a:bodyPr rot="0" spcFirstLastPara="1" vertOverflow="overflow" horzOverflow="overflow" vert="horz" wrap="square" lIns="38100" tIns="19050" rIns="38100" bIns="19050" anchor="ctr" anchorCtr="1">
                <a:normAutofit/>
              </a:bodyPr>
              <a:lstStyle/>
              <a:p>
                <a:pPr>
                  <a:defRPr sz="2400" b="1" i="0" u="none" strike="noStrike" kern="1200" baseline="0">
                    <a:solidFill>
                      <a:schemeClr val="bg1"/>
                    </a:solidFill>
                    <a:latin typeface="Lato Bold"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2185-4777-BBA9-20D44316330C}"/>
            </c:ext>
          </c:extLst>
        </c:ser>
        <c:dLbls>
          <c:showLegendKey val="0"/>
          <c:showVal val="0"/>
          <c:showCatName val="0"/>
          <c:showSerName val="0"/>
          <c:showPercent val="1"/>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777727446034"/>
          <c:y val="6.7910147808937393E-2"/>
          <c:w val="0.53644454510793205"/>
          <c:h val="0.80466676052983999"/>
        </c:manualLayout>
      </c:layout>
      <c:doughnutChart>
        <c:varyColors val="1"/>
        <c:ser>
          <c:idx val="0"/>
          <c:order val="0"/>
          <c:tx>
            <c:strRef>
              <c:f>Sheet1!$B$1</c:f>
              <c:strCache>
                <c:ptCount val="1"/>
                <c:pt idx="0">
                  <c:v>Sales</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6ADF-4D5E-800C-FA80E371A26D}"/>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6ADF-4D5E-800C-FA80E371A26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ADF-4D5E-800C-FA80E371A26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ADF-4D5E-800C-FA80E371A26D}"/>
              </c:ext>
            </c:extLst>
          </c:dPt>
          <c:dLbls>
            <c:dLbl>
              <c:idx val="0"/>
              <c:layout>
                <c:manualLayout>
                  <c:x val="3.59374999999999E-2"/>
                  <c:y val="3.749999769315959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ADF-4D5E-800C-FA80E371A26D}"/>
                </c:ext>
              </c:extLst>
            </c:dLbl>
            <c:dLbl>
              <c:idx val="1"/>
              <c:layout>
                <c:manualLayout>
                  <c:x val="-2.8125000000000001E-2"/>
                  <c:y val="1.4062499134934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ADF-4D5E-800C-FA80E371A26D}"/>
                </c:ext>
              </c:extLst>
            </c:dLbl>
            <c:dLbl>
              <c:idx val="2"/>
              <c:layout>
                <c:manualLayout>
                  <c:x val="-3.4375000000000003E-2"/>
                  <c:y val="-3.281249798151469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ADF-4D5E-800C-FA80E371A26D}"/>
                </c:ext>
              </c:extLst>
            </c:dLbl>
            <c:dLbl>
              <c:idx val="3"/>
              <c:layout>
                <c:manualLayout>
                  <c:x val="-4.6874999999999998E-3"/>
                  <c:y val="-4.453124726062700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ADF-4D5E-800C-FA80E371A26D}"/>
                </c:ext>
              </c:extLst>
            </c:dLbl>
            <c:spPr>
              <a:noFill/>
              <a:ln>
                <a:noFill/>
              </a:ln>
              <a:effectLst/>
            </c:spPr>
            <c:txPr>
              <a:bodyPr rot="0" vert="horz"/>
              <a:lstStyle/>
              <a:p>
                <a:pPr>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6ADF-4D5E-800C-FA80E371A26D}"/>
            </c:ext>
          </c:extLst>
        </c:ser>
        <c:dLbls>
          <c:showLegendKey val="0"/>
          <c:showVal val="0"/>
          <c:showCatName val="0"/>
          <c:showSerName val="0"/>
          <c:showPercent val="1"/>
          <c:showBubbleSize val="0"/>
          <c:showLeaderLines val="1"/>
        </c:dLbls>
        <c:firstSliceAng val="0"/>
        <c:holeSize val="25"/>
      </c:doughnutChart>
      <c:spPr>
        <a:noFill/>
        <a:ln>
          <a:noFill/>
        </a:ln>
        <a:effectLst/>
      </c:spPr>
    </c:plotArea>
    <c:plotVisOnly val="1"/>
    <c:dispBlanksAs val="gap"/>
    <c:showDLblsOverMax val="0"/>
  </c:chart>
  <c:spPr>
    <a:noFill/>
    <a:ln>
      <a:noFill/>
    </a:ln>
    <a:effectLst/>
  </c:spPr>
  <c:txPr>
    <a:bodyPr/>
    <a:lstStyle/>
    <a:p>
      <a:pPr>
        <a:defRPr sz="2400" b="1" i="0" baseline="0">
          <a:solidFill>
            <a:schemeClr val="bg1"/>
          </a:solidFill>
          <a:latin typeface="Lato Bold"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4474668236951E-2"/>
          <c:y val="9.6093841868614902E-2"/>
          <c:w val="0.96562499999999996"/>
          <c:h val="0.784308760807778"/>
        </c:manualLayout>
      </c:layout>
      <c:barChart>
        <c:barDir val="col"/>
        <c:grouping val="percentStack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Information 1</c:v>
                </c:pt>
                <c:pt idx="1">
                  <c:v>Information 2</c:v>
                </c:pt>
                <c:pt idx="2">
                  <c:v>Information 3</c:v>
                </c:pt>
                <c:pt idx="3">
                  <c:v>Information 4</c:v>
                </c:pt>
              </c:strCache>
            </c:strRef>
          </c:cat>
          <c:val>
            <c:numRef>
              <c:f>Sheet1!$B$2:$B$5</c:f>
              <c:numCache>
                <c:formatCode>General</c:formatCode>
                <c:ptCount val="4"/>
                <c:pt idx="0">
                  <c:v>80</c:v>
                </c:pt>
                <c:pt idx="1">
                  <c:v>20</c:v>
                </c:pt>
                <c:pt idx="2">
                  <c:v>50</c:v>
                </c:pt>
                <c:pt idx="3">
                  <c:v>70</c:v>
                </c:pt>
              </c:numCache>
            </c:numRef>
          </c:val>
          <c:extLst>
            <c:ext xmlns:c16="http://schemas.microsoft.com/office/drawing/2014/chart" uri="{C3380CC4-5D6E-409C-BE32-E72D297353CC}">
              <c16:uniqueId val="{00000000-0E61-49DB-B31A-7E62784605C9}"/>
            </c:ext>
          </c:extLst>
        </c:ser>
        <c:ser>
          <c:idx val="1"/>
          <c:order val="1"/>
          <c:tx>
            <c:strRef>
              <c:f>Sheet1!$C$1</c:f>
              <c:strCache>
                <c:ptCount val="1"/>
                <c:pt idx="0">
                  <c:v>Series 2</c:v>
                </c:pt>
              </c:strCache>
            </c:strRef>
          </c:tx>
          <c:spPr>
            <a:solidFill>
              <a:schemeClr val="bg2"/>
            </a:solidFill>
            <a:ln>
              <a:noFill/>
            </a:ln>
            <a:effectLst/>
          </c:spPr>
          <c:invertIfNegative val="0"/>
          <c:cat>
            <c:strRef>
              <c:f>Sheet1!$A$2:$A$5</c:f>
              <c:strCache>
                <c:ptCount val="4"/>
                <c:pt idx="0">
                  <c:v>Information 1</c:v>
                </c:pt>
                <c:pt idx="1">
                  <c:v>Information 2</c:v>
                </c:pt>
                <c:pt idx="2">
                  <c:v>Information 3</c:v>
                </c:pt>
                <c:pt idx="3">
                  <c:v>Information 4</c:v>
                </c:pt>
              </c:strCache>
            </c:strRef>
          </c:cat>
          <c:val>
            <c:numRef>
              <c:f>Sheet1!$C$2:$C$5</c:f>
              <c:numCache>
                <c:formatCode>General</c:formatCode>
                <c:ptCount val="4"/>
                <c:pt idx="0">
                  <c:v>20</c:v>
                </c:pt>
                <c:pt idx="1">
                  <c:v>80</c:v>
                </c:pt>
                <c:pt idx="2">
                  <c:v>50</c:v>
                </c:pt>
                <c:pt idx="3">
                  <c:v>30</c:v>
                </c:pt>
              </c:numCache>
            </c:numRef>
          </c:val>
          <c:extLst>
            <c:ext xmlns:c16="http://schemas.microsoft.com/office/drawing/2014/chart" uri="{C3380CC4-5D6E-409C-BE32-E72D297353CC}">
              <c16:uniqueId val="{00000001-0E61-49DB-B31A-7E62784605C9}"/>
            </c:ext>
          </c:extLst>
        </c:ser>
        <c:dLbls>
          <c:showLegendKey val="0"/>
          <c:showVal val="0"/>
          <c:showCatName val="0"/>
          <c:showSerName val="0"/>
          <c:showPercent val="0"/>
          <c:showBubbleSize val="0"/>
        </c:dLbls>
        <c:gapWidth val="150"/>
        <c:overlap val="100"/>
        <c:axId val="256569568"/>
        <c:axId val="256570744"/>
      </c:barChart>
      <c:catAx>
        <c:axId val="256569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lumMod val="50000"/>
                  </a:schemeClr>
                </a:solidFill>
                <a:latin typeface="+mn-lt"/>
                <a:ea typeface="+mn-ea"/>
                <a:cs typeface="+mn-cs"/>
              </a:defRPr>
            </a:pPr>
            <a:endParaRPr lang="en-US"/>
          </a:p>
        </c:txPr>
        <c:crossAx val="256570744"/>
        <c:crosses val="autoZero"/>
        <c:auto val="1"/>
        <c:lblAlgn val="ctr"/>
        <c:lblOffset val="100"/>
        <c:noMultiLvlLbl val="0"/>
      </c:catAx>
      <c:valAx>
        <c:axId val="256570744"/>
        <c:scaling>
          <c:orientation val="minMax"/>
        </c:scaling>
        <c:delete val="1"/>
        <c:axPos val="l"/>
        <c:numFmt formatCode="0%" sourceLinked="1"/>
        <c:majorTickMark val="none"/>
        <c:minorTickMark val="none"/>
        <c:tickLblPos val="nextTo"/>
        <c:crossAx val="25656956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978002-E887-214B-8B03-EEB6747A2070}" type="datetimeFigureOut">
              <a:rPr lang="en-US" smtClean="0"/>
              <a:t>10/11/2021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9EF0E2-063C-834C-B0FF-3BB91A40F14F}" type="slidenum">
              <a:rPr lang="en-US" smtClean="0"/>
              <a:t>‹#›</a:t>
            </a:fld>
            <a:endParaRPr lang="en-US"/>
          </a:p>
        </p:txBody>
      </p:sp>
    </p:spTree>
    <p:extLst>
      <p:ext uri="{BB962C8B-B14F-4D97-AF65-F5344CB8AC3E}">
        <p14:creationId xmlns:p14="http://schemas.microsoft.com/office/powerpoint/2010/main" val="1546809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Master" Target="../slideMasters/slideMaster1.xml"/><Relationship Id="rId4" Type="http://schemas.openxmlformats.org/officeDocument/2006/relationships/chart" Target="../charts/chart6.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4" Type="http://schemas.openxmlformats.org/officeDocument/2006/relationships/chart" Target="../charts/chart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494853" y="-3501653"/>
            <a:ext cx="11202295" cy="14294732"/>
          </a:xfrm>
          <a:prstGeom prst="rect">
            <a:avLst/>
          </a:prstGeom>
        </p:spPr>
      </p:pic>
      <p:sp>
        <p:nvSpPr>
          <p:cNvPr id="2" name="Title 1"/>
          <p:cNvSpPr>
            <a:spLocks noGrp="1"/>
          </p:cNvSpPr>
          <p:nvPr>
            <p:ph type="title" hasCustomPrompt="1"/>
          </p:nvPr>
        </p:nvSpPr>
        <p:spPr>
          <a:xfrm>
            <a:off x="1805651" y="2789499"/>
            <a:ext cx="8666062" cy="1770927"/>
          </a:xfrm>
        </p:spPr>
        <p:txBody>
          <a:bodyPr>
            <a:normAutofit/>
          </a:bodyPr>
          <a:lstStyle>
            <a:lvl1pPr algn="l">
              <a:defRPr sz="7200" baseline="0"/>
            </a:lvl1pPr>
          </a:lstStyle>
          <a:p>
            <a:r>
              <a:rPr lang="en-US" dirty="0"/>
              <a:t>Name of Presentation</a:t>
            </a:r>
          </a:p>
        </p:txBody>
      </p:sp>
      <p:sp>
        <p:nvSpPr>
          <p:cNvPr id="3" name="Date Placeholder 2"/>
          <p:cNvSpPr>
            <a:spLocks noGrp="1"/>
          </p:cNvSpPr>
          <p:nvPr>
            <p:ph type="dt" sz="half" idx="10"/>
          </p:nvPr>
        </p:nvSpPr>
        <p:spPr/>
        <p:txBody>
          <a:bodyPr/>
          <a:lstStyle/>
          <a:p>
            <a:fld id="{F77D679E-167C-FB4B-BF53-629CD5E05E20}" type="datetimeFigureOut">
              <a:rPr lang="en-US" smtClean="0"/>
              <a:pPr/>
              <a:t>10/11/2021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3EC547-8925-FE4C-BFEE-C614666E24A4}" type="slidenum">
              <a:rPr lang="en-US" smtClean="0"/>
              <a:pPr/>
              <a:t>‹#›</a:t>
            </a:fld>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663378" y="799670"/>
            <a:ext cx="8808334" cy="1758759"/>
          </a:xfrm>
          <a:prstGeom prst="rect">
            <a:avLst/>
          </a:prstGeom>
        </p:spPr>
      </p:pic>
      <p:sp>
        <p:nvSpPr>
          <p:cNvPr id="7" name="Title 1"/>
          <p:cNvSpPr txBox="1">
            <a:spLocks/>
          </p:cNvSpPr>
          <p:nvPr userDrawn="1"/>
        </p:nvSpPr>
        <p:spPr>
          <a:xfrm>
            <a:off x="1805651" y="4139003"/>
            <a:ext cx="866606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600" b="0" i="0" kern="1200">
                <a:solidFill>
                  <a:schemeClr val="tx1"/>
                </a:solidFill>
                <a:latin typeface="GarageGothic-Bold" charset="0"/>
                <a:ea typeface="GarageGothic-Bold" charset="0"/>
                <a:cs typeface="GarageGothic-Bold" charset="0"/>
              </a:defRPr>
            </a:lvl1pPr>
          </a:lstStyle>
          <a:p>
            <a:pPr algn="l"/>
            <a:r>
              <a:rPr lang="en-US" sz="3000" baseline="0" dirty="0">
                <a:latin typeface="Lato Light" charset="0"/>
              </a:rPr>
              <a:t>Name of Presenter</a:t>
            </a:r>
          </a:p>
        </p:txBody>
      </p:sp>
    </p:spTree>
    <p:extLst>
      <p:ext uri="{BB962C8B-B14F-4D97-AF65-F5344CB8AC3E}">
        <p14:creationId xmlns:p14="http://schemas.microsoft.com/office/powerpoint/2010/main" val="1663515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7D679E-167C-FB4B-BF53-629CD5E05E20}" type="datetimeFigureOut">
              <a:rPr lang="en-US" smtClean="0"/>
              <a:pPr/>
              <a:t>10/11/2021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3EC547-8925-FE4C-BFEE-C614666E24A4}" type="slidenum">
              <a:rPr lang="en-US" smtClean="0"/>
              <a:pPr/>
              <a:t>‹#›</a:t>
            </a:fld>
            <a:endParaRPr lang="en-US" dirty="0"/>
          </a:p>
        </p:txBody>
      </p:sp>
      <p:graphicFrame>
        <p:nvGraphicFramePr>
          <p:cNvPr id="6" name="Chart 5"/>
          <p:cNvGraphicFramePr/>
          <p:nvPr userDrawn="1">
            <p:extLst>
              <p:ext uri="{D42A27DB-BD31-4B8C-83A1-F6EECF244321}">
                <p14:modId xmlns:p14="http://schemas.microsoft.com/office/powerpoint/2010/main" val="986891794"/>
              </p:ext>
            </p:extLst>
          </p:nvPr>
        </p:nvGraphicFramePr>
        <p:xfrm>
          <a:off x="540005" y="2023534"/>
          <a:ext cx="4216399" cy="28109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userDrawn="1">
            <p:extLst>
              <p:ext uri="{D42A27DB-BD31-4B8C-83A1-F6EECF244321}">
                <p14:modId xmlns:p14="http://schemas.microsoft.com/office/powerpoint/2010/main" val="1674175977"/>
              </p:ext>
            </p:extLst>
          </p:nvPr>
        </p:nvGraphicFramePr>
        <p:xfrm>
          <a:off x="3987800" y="2023534"/>
          <a:ext cx="4216399" cy="28109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userDrawn="1">
            <p:extLst>
              <p:ext uri="{D42A27DB-BD31-4B8C-83A1-F6EECF244321}">
                <p14:modId xmlns:p14="http://schemas.microsoft.com/office/powerpoint/2010/main" val="1544902445"/>
              </p:ext>
            </p:extLst>
          </p:nvPr>
        </p:nvGraphicFramePr>
        <p:xfrm>
          <a:off x="7435596" y="2023534"/>
          <a:ext cx="4216399" cy="2810933"/>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2"/>
          <p:cNvSpPr>
            <a:spLocks noGrp="1"/>
          </p:cNvSpPr>
          <p:nvPr>
            <p:ph type="body" idx="1"/>
          </p:nvPr>
        </p:nvSpPr>
        <p:spPr>
          <a:xfrm>
            <a:off x="1358758" y="4834467"/>
            <a:ext cx="2578895" cy="604968"/>
          </a:xfrm>
        </p:spPr>
        <p:txBody>
          <a:bodyPr anchor="t" anchorCtr="1"/>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2"/>
          <p:cNvSpPr>
            <a:spLocks noGrp="1"/>
          </p:cNvSpPr>
          <p:nvPr>
            <p:ph type="body" idx="13"/>
          </p:nvPr>
        </p:nvSpPr>
        <p:spPr>
          <a:xfrm>
            <a:off x="4801682" y="4834467"/>
            <a:ext cx="2578895" cy="604968"/>
          </a:xfrm>
        </p:spPr>
        <p:txBody>
          <a:bodyPr anchor="t" anchorCtr="1"/>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ext Placeholder 2"/>
          <p:cNvSpPr>
            <a:spLocks noGrp="1"/>
          </p:cNvSpPr>
          <p:nvPr>
            <p:ph type="body" idx="14"/>
          </p:nvPr>
        </p:nvSpPr>
        <p:spPr>
          <a:xfrm>
            <a:off x="8254348" y="4834467"/>
            <a:ext cx="2578895" cy="604968"/>
          </a:xfrm>
        </p:spPr>
        <p:txBody>
          <a:bodyPr anchor="t" anchorCtr="1"/>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970648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7D679E-167C-FB4B-BF53-629CD5E05E20}" type="datetimeFigureOut">
              <a:rPr lang="en-US" smtClean="0"/>
              <a:pPr/>
              <a:t>10/11/2021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3EC547-8925-FE4C-BFEE-C614666E24A4}" type="slidenum">
              <a:rPr lang="en-US" smtClean="0"/>
              <a:pPr/>
              <a:t>‹#›</a:t>
            </a:fld>
            <a:endParaRPr lang="en-US" dirty="0"/>
          </a:p>
        </p:txBody>
      </p:sp>
      <p:graphicFrame>
        <p:nvGraphicFramePr>
          <p:cNvPr id="6" name="Chart 5"/>
          <p:cNvGraphicFramePr/>
          <p:nvPr userDrawn="1">
            <p:extLst>
              <p:ext uri="{D42A27DB-BD31-4B8C-83A1-F6EECF244321}">
                <p14:modId xmlns:p14="http://schemas.microsoft.com/office/powerpoint/2010/main" val="923112112"/>
              </p:ext>
            </p:extLst>
          </p:nvPr>
        </p:nvGraphicFramePr>
        <p:xfrm>
          <a:off x="2393204" y="1419289"/>
          <a:ext cx="7405591" cy="49370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3011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7D679E-167C-FB4B-BF53-629CD5E05E20}" type="datetimeFigureOut">
              <a:rPr lang="en-US" smtClean="0"/>
              <a:pPr/>
              <a:t>10/11/2021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3EC547-8925-FE4C-BFEE-C614666E24A4}" type="slidenum">
              <a:rPr lang="en-US" smtClean="0"/>
              <a:pPr/>
              <a:t>‹#›</a:t>
            </a:fld>
            <a:endParaRPr lang="en-US" dirty="0"/>
          </a:p>
        </p:txBody>
      </p:sp>
      <p:graphicFrame>
        <p:nvGraphicFramePr>
          <p:cNvPr id="6" name="Chart 5"/>
          <p:cNvGraphicFramePr/>
          <p:nvPr userDrawn="1">
            <p:extLst>
              <p:ext uri="{D42A27DB-BD31-4B8C-83A1-F6EECF244321}">
                <p14:modId xmlns:p14="http://schemas.microsoft.com/office/powerpoint/2010/main" val="978609152"/>
              </p:ext>
            </p:extLst>
          </p:nvPr>
        </p:nvGraphicFramePr>
        <p:xfrm>
          <a:off x="2488557" y="1661573"/>
          <a:ext cx="7042165" cy="46947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3400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7D679E-167C-FB4B-BF53-629CD5E05E20}" type="datetimeFigureOut">
              <a:rPr lang="en-US" smtClean="0"/>
              <a:pPr/>
              <a:t>10/11/2021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3EC547-8925-FE4C-BFEE-C614666E24A4}" type="slidenum">
              <a:rPr lang="en-US" smtClean="0"/>
              <a:pPr/>
              <a:t>‹#›</a:t>
            </a:fld>
            <a:endParaRPr lang="en-US" dirty="0"/>
          </a:p>
        </p:txBody>
      </p:sp>
      <p:graphicFrame>
        <p:nvGraphicFramePr>
          <p:cNvPr id="6" name="Chart 5"/>
          <p:cNvGraphicFramePr/>
          <p:nvPr userDrawn="1">
            <p:extLst>
              <p:ext uri="{D42A27DB-BD31-4B8C-83A1-F6EECF244321}">
                <p14:modId xmlns:p14="http://schemas.microsoft.com/office/powerpoint/2010/main" val="1402049323"/>
              </p:ext>
            </p:extLst>
          </p:nvPr>
        </p:nvGraphicFramePr>
        <p:xfrm>
          <a:off x="2289818" y="1682242"/>
          <a:ext cx="6684138" cy="44560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529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7D679E-167C-FB4B-BF53-629CD5E05E20}" type="datetimeFigureOut">
              <a:rPr lang="en-US" smtClean="0"/>
              <a:pPr/>
              <a:t>10/11/2021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3EC547-8925-FE4C-BFEE-C614666E24A4}" type="slidenum">
              <a:rPr lang="en-US" smtClean="0"/>
              <a:pPr/>
              <a:t>‹#›</a:t>
            </a:fld>
            <a:endParaRPr lang="en-US" dirty="0"/>
          </a:p>
        </p:txBody>
      </p:sp>
      <p:grpSp>
        <p:nvGrpSpPr>
          <p:cNvPr id="6" name="Group 5"/>
          <p:cNvGrpSpPr/>
          <p:nvPr userDrawn="1"/>
        </p:nvGrpSpPr>
        <p:grpSpPr>
          <a:xfrm>
            <a:off x="484560" y="1690886"/>
            <a:ext cx="11222881" cy="4437525"/>
            <a:chOff x="501886" y="1690886"/>
            <a:chExt cx="11222881" cy="4437525"/>
          </a:xfrm>
        </p:grpSpPr>
        <p:graphicFrame>
          <p:nvGraphicFramePr>
            <p:cNvPr id="7" name="Chart 6"/>
            <p:cNvGraphicFramePr/>
            <p:nvPr>
              <p:extLst>
                <p:ext uri="{D42A27DB-BD31-4B8C-83A1-F6EECF244321}">
                  <p14:modId xmlns:p14="http://schemas.microsoft.com/office/powerpoint/2010/main" val="1974730074"/>
                </p:ext>
              </p:extLst>
            </p:nvPr>
          </p:nvGraphicFramePr>
          <p:xfrm>
            <a:off x="7516751" y="1690886"/>
            <a:ext cx="4208016" cy="44375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ext uri="{D42A27DB-BD31-4B8C-83A1-F6EECF244321}">
                  <p14:modId xmlns:p14="http://schemas.microsoft.com/office/powerpoint/2010/main" val="244278404"/>
                </p:ext>
              </p:extLst>
            </p:nvPr>
          </p:nvGraphicFramePr>
          <p:xfrm>
            <a:off x="501886" y="1690886"/>
            <a:ext cx="4208016" cy="4437525"/>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2052396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7D679E-167C-FB4B-BF53-629CD5E05E20}" type="datetimeFigureOut">
              <a:rPr lang="en-US" smtClean="0"/>
              <a:pPr/>
              <a:t>10/11/2021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3EC547-8925-FE4C-BFEE-C614666E24A4}" type="slidenum">
              <a:rPr lang="en-US" smtClean="0"/>
              <a:pPr/>
              <a:t>‹#›</a:t>
            </a:fld>
            <a:endParaRPr lang="en-US" dirty="0"/>
          </a:p>
        </p:txBody>
      </p:sp>
      <p:graphicFrame>
        <p:nvGraphicFramePr>
          <p:cNvPr id="21" name="Chart 20"/>
          <p:cNvGraphicFramePr/>
          <p:nvPr userDrawn="1">
            <p:extLst>
              <p:ext uri="{D42A27DB-BD31-4B8C-83A1-F6EECF244321}">
                <p14:modId xmlns:p14="http://schemas.microsoft.com/office/powerpoint/2010/main" val="1585467704"/>
              </p:ext>
            </p:extLst>
          </p:nvPr>
        </p:nvGraphicFramePr>
        <p:xfrm>
          <a:off x="2051329" y="1690688"/>
          <a:ext cx="7161115" cy="44161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6537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7D679E-167C-FB4B-BF53-629CD5E05E20}" type="datetimeFigureOut">
              <a:rPr lang="en-US" smtClean="0"/>
              <a:pPr/>
              <a:t>10/11/2021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3EC547-8925-FE4C-BFEE-C614666E24A4}" type="slidenum">
              <a:rPr lang="en-US" smtClean="0"/>
              <a:pPr/>
              <a:t>‹#›</a:t>
            </a:fld>
            <a:endParaRPr lang="en-US" dirty="0"/>
          </a:p>
        </p:txBody>
      </p:sp>
      <p:graphicFrame>
        <p:nvGraphicFramePr>
          <p:cNvPr id="7" name="Chart 6"/>
          <p:cNvGraphicFramePr/>
          <p:nvPr userDrawn="1">
            <p:extLst>
              <p:ext uri="{D42A27DB-BD31-4B8C-83A1-F6EECF244321}">
                <p14:modId xmlns:p14="http://schemas.microsoft.com/office/powerpoint/2010/main" val="315653873"/>
              </p:ext>
            </p:extLst>
          </p:nvPr>
        </p:nvGraphicFramePr>
        <p:xfrm>
          <a:off x="2032000" y="129357"/>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2864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7D679E-167C-FB4B-BF53-629CD5E05E20}" type="datetimeFigureOut">
              <a:rPr lang="en-US" smtClean="0"/>
              <a:pPr/>
              <a:t>10/11/2021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3EC547-8925-FE4C-BFEE-C614666E24A4}" type="slidenum">
              <a:rPr lang="en-US" smtClean="0"/>
              <a:pPr/>
              <a:t>‹#›</a:t>
            </a:fld>
            <a:endParaRPr lang="en-US" dirty="0"/>
          </a:p>
        </p:txBody>
      </p:sp>
      <p:graphicFrame>
        <p:nvGraphicFramePr>
          <p:cNvPr id="10" name="Chart 9"/>
          <p:cNvGraphicFramePr/>
          <p:nvPr userDrawn="1">
            <p:extLst>
              <p:ext uri="{D42A27DB-BD31-4B8C-83A1-F6EECF244321}">
                <p14:modId xmlns:p14="http://schemas.microsoft.com/office/powerpoint/2010/main" val="349775009"/>
              </p:ext>
            </p:extLst>
          </p:nvPr>
        </p:nvGraphicFramePr>
        <p:xfrm>
          <a:off x="3289133" y="2277057"/>
          <a:ext cx="5613734" cy="3167370"/>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userDrawn="1"/>
        </p:nvSpPr>
        <p:spPr>
          <a:xfrm>
            <a:off x="6096000" y="2211512"/>
            <a:ext cx="1826313" cy="3066544"/>
          </a:xfrm>
          <a:prstGeom prst="rect">
            <a:avLst/>
          </a:prstGeom>
          <a:solidFill>
            <a:schemeClr val="tx1">
              <a:alpha val="16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userDrawn="1"/>
        </p:nvSpPr>
        <p:spPr>
          <a:xfrm>
            <a:off x="3933717" y="1990846"/>
            <a:ext cx="4324566" cy="3807748"/>
          </a:xfrm>
          <a:custGeom>
            <a:avLst/>
            <a:gdLst>
              <a:gd name="connsiteX0" fmla="*/ 3069167 w 6138334"/>
              <a:gd name="connsiteY0" fmla="*/ 665947 h 5503332"/>
              <a:gd name="connsiteX1" fmla="*/ 649732 w 6138334"/>
              <a:gd name="connsiteY1" fmla="*/ 4837386 h 5503332"/>
              <a:gd name="connsiteX2" fmla="*/ 5488602 w 6138334"/>
              <a:gd name="connsiteY2" fmla="*/ 4837386 h 5503332"/>
              <a:gd name="connsiteX3" fmla="*/ 0 w 6138334"/>
              <a:gd name="connsiteY3" fmla="*/ 0 h 5503332"/>
              <a:gd name="connsiteX4" fmla="*/ 6138334 w 6138334"/>
              <a:gd name="connsiteY4" fmla="*/ 0 h 5503332"/>
              <a:gd name="connsiteX5" fmla="*/ 6138334 w 6138334"/>
              <a:gd name="connsiteY5" fmla="*/ 5503332 h 5503332"/>
              <a:gd name="connsiteX6" fmla="*/ 0 w 6138334"/>
              <a:gd name="connsiteY6" fmla="*/ 5503332 h 550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8334" h="5503332">
                <a:moveTo>
                  <a:pt x="3069167" y="665947"/>
                </a:moveTo>
                <a:lnTo>
                  <a:pt x="649732" y="4837386"/>
                </a:lnTo>
                <a:lnTo>
                  <a:pt x="5488602" y="4837386"/>
                </a:lnTo>
                <a:close/>
                <a:moveTo>
                  <a:pt x="0" y="0"/>
                </a:moveTo>
                <a:lnTo>
                  <a:pt x="6138334" y="0"/>
                </a:lnTo>
                <a:lnTo>
                  <a:pt x="6138334" y="5503332"/>
                </a:lnTo>
                <a:lnTo>
                  <a:pt x="0" y="550333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0035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7D679E-167C-FB4B-BF53-629CD5E05E20}" type="datetimeFigureOut">
              <a:rPr lang="en-US" smtClean="0"/>
              <a:pPr/>
              <a:t>10/11/2021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3EC547-8925-FE4C-BFEE-C614666E24A4}" type="slidenum">
              <a:rPr lang="en-US" smtClean="0"/>
              <a:pPr/>
              <a:t>‹#›</a:t>
            </a:fld>
            <a:endParaRPr lang="en-US" dirty="0"/>
          </a:p>
        </p:txBody>
      </p:sp>
      <p:graphicFrame>
        <p:nvGraphicFramePr>
          <p:cNvPr id="7" name="Chart 6"/>
          <p:cNvGraphicFramePr/>
          <p:nvPr userDrawn="1">
            <p:extLst>
              <p:ext uri="{D42A27DB-BD31-4B8C-83A1-F6EECF244321}">
                <p14:modId xmlns:p14="http://schemas.microsoft.com/office/powerpoint/2010/main" val="581735758"/>
              </p:ext>
            </p:extLst>
          </p:nvPr>
        </p:nvGraphicFramePr>
        <p:xfrm>
          <a:off x="2753931" y="1948997"/>
          <a:ext cx="6684138" cy="353080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2"/>
          <p:cNvSpPr>
            <a:spLocks noGrp="1"/>
          </p:cNvSpPr>
          <p:nvPr>
            <p:ph type="body" idx="1"/>
          </p:nvPr>
        </p:nvSpPr>
        <p:spPr>
          <a:xfrm>
            <a:off x="2846530" y="5313109"/>
            <a:ext cx="1768370" cy="604968"/>
          </a:xfrm>
        </p:spPr>
        <p:txBody>
          <a:bodyPr anchor="t" anchorCtr="1"/>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ext Placeholder 2"/>
          <p:cNvSpPr>
            <a:spLocks noGrp="1"/>
          </p:cNvSpPr>
          <p:nvPr>
            <p:ph type="body" idx="13"/>
          </p:nvPr>
        </p:nvSpPr>
        <p:spPr>
          <a:xfrm>
            <a:off x="4443380" y="5313109"/>
            <a:ext cx="1768370" cy="604968"/>
          </a:xfrm>
        </p:spPr>
        <p:txBody>
          <a:bodyPr anchor="t" anchorCtr="1"/>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2"/>
          <p:cNvSpPr>
            <a:spLocks noGrp="1"/>
          </p:cNvSpPr>
          <p:nvPr>
            <p:ph type="body" idx="14"/>
          </p:nvPr>
        </p:nvSpPr>
        <p:spPr>
          <a:xfrm>
            <a:off x="6031043" y="5313109"/>
            <a:ext cx="1768370" cy="604968"/>
          </a:xfrm>
        </p:spPr>
        <p:txBody>
          <a:bodyPr anchor="t" anchorCtr="1"/>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Text Placeholder 2"/>
          <p:cNvSpPr>
            <a:spLocks noGrp="1"/>
          </p:cNvSpPr>
          <p:nvPr>
            <p:ph type="body" idx="15"/>
          </p:nvPr>
        </p:nvSpPr>
        <p:spPr>
          <a:xfrm>
            <a:off x="7614495" y="5313109"/>
            <a:ext cx="1768370" cy="604968"/>
          </a:xfrm>
        </p:spPr>
        <p:txBody>
          <a:bodyPr anchor="t" anchorCtr="1"/>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559949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7D679E-167C-FB4B-BF53-629CD5E05E20}" type="datetimeFigureOut">
              <a:rPr lang="en-US" smtClean="0"/>
              <a:pPr/>
              <a:t>10/11/2021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3EC547-8925-FE4C-BFEE-C614666E24A4}" type="slidenum">
              <a:rPr lang="en-US" smtClean="0"/>
              <a:pPr/>
              <a:t>‹#›</a:t>
            </a:fld>
            <a:endParaRPr lang="en-US" dirty="0"/>
          </a:p>
        </p:txBody>
      </p:sp>
      <p:graphicFrame>
        <p:nvGraphicFramePr>
          <p:cNvPr id="6" name="Chart 5"/>
          <p:cNvGraphicFramePr/>
          <p:nvPr userDrawn="1">
            <p:extLst>
              <p:ext uri="{D42A27DB-BD31-4B8C-83A1-F6EECF244321}">
                <p14:modId xmlns:p14="http://schemas.microsoft.com/office/powerpoint/2010/main" val="853090632"/>
              </p:ext>
            </p:extLst>
          </p:nvPr>
        </p:nvGraphicFramePr>
        <p:xfrm>
          <a:off x="3413948" y="2378864"/>
          <a:ext cx="5460147" cy="2759020"/>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6"/>
          <p:cNvGrpSpPr/>
          <p:nvPr userDrawn="1"/>
        </p:nvGrpSpPr>
        <p:grpSpPr>
          <a:xfrm>
            <a:off x="3317905" y="1690688"/>
            <a:ext cx="2159233" cy="4091178"/>
            <a:chOff x="4910410" y="2139626"/>
            <a:chExt cx="2371181" cy="4492765"/>
          </a:xfrm>
        </p:grpSpPr>
        <p:sp>
          <p:nvSpPr>
            <p:cNvPr id="8" name="Freeform 7"/>
            <p:cNvSpPr/>
            <p:nvPr/>
          </p:nvSpPr>
          <p:spPr>
            <a:xfrm>
              <a:off x="4910410" y="2139626"/>
              <a:ext cx="2371181" cy="4492765"/>
            </a:xfrm>
            <a:custGeom>
              <a:avLst/>
              <a:gdLst>
                <a:gd name="connsiteX0" fmla="*/ 150220 w 2371181"/>
                <a:gd name="connsiteY0" fmla="*/ 781149 h 4492765"/>
                <a:gd name="connsiteX1" fmla="*/ 150220 w 2371181"/>
                <a:gd name="connsiteY1" fmla="*/ 3730104 h 4492765"/>
                <a:gd name="connsiteX2" fmla="*/ 2220959 w 2371181"/>
                <a:gd name="connsiteY2" fmla="*/ 3730104 h 4492765"/>
                <a:gd name="connsiteX3" fmla="*/ 2220959 w 2371181"/>
                <a:gd name="connsiteY3" fmla="*/ 781149 h 4492765"/>
                <a:gd name="connsiteX4" fmla="*/ 395205 w 2371181"/>
                <a:gd name="connsiteY4" fmla="*/ 0 h 4492765"/>
                <a:gd name="connsiteX5" fmla="*/ 1975976 w 2371181"/>
                <a:gd name="connsiteY5" fmla="*/ 0 h 4492765"/>
                <a:gd name="connsiteX6" fmla="*/ 2371181 w 2371181"/>
                <a:gd name="connsiteY6" fmla="*/ 395205 h 4492765"/>
                <a:gd name="connsiteX7" fmla="*/ 2371181 w 2371181"/>
                <a:gd name="connsiteY7" fmla="*/ 4097560 h 4492765"/>
                <a:gd name="connsiteX8" fmla="*/ 1975976 w 2371181"/>
                <a:gd name="connsiteY8" fmla="*/ 4492765 h 4492765"/>
                <a:gd name="connsiteX9" fmla="*/ 395205 w 2371181"/>
                <a:gd name="connsiteY9" fmla="*/ 4492765 h 4492765"/>
                <a:gd name="connsiteX10" fmla="*/ 0 w 2371181"/>
                <a:gd name="connsiteY10" fmla="*/ 4097560 h 4492765"/>
                <a:gd name="connsiteX11" fmla="*/ 0 w 2371181"/>
                <a:gd name="connsiteY11" fmla="*/ 395205 h 4492765"/>
                <a:gd name="connsiteX12" fmla="*/ 395205 w 2371181"/>
                <a:gd name="connsiteY12" fmla="*/ 0 h 449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71181" h="4492765">
                  <a:moveTo>
                    <a:pt x="150220" y="781149"/>
                  </a:moveTo>
                  <a:lnTo>
                    <a:pt x="150220" y="3730104"/>
                  </a:lnTo>
                  <a:lnTo>
                    <a:pt x="2220959" y="3730104"/>
                  </a:lnTo>
                  <a:lnTo>
                    <a:pt x="2220959" y="781149"/>
                  </a:lnTo>
                  <a:close/>
                  <a:moveTo>
                    <a:pt x="395205" y="0"/>
                  </a:moveTo>
                  <a:lnTo>
                    <a:pt x="1975976" y="0"/>
                  </a:lnTo>
                  <a:cubicBezTo>
                    <a:pt x="2194242" y="0"/>
                    <a:pt x="2371181" y="176939"/>
                    <a:pt x="2371181" y="395205"/>
                  </a:cubicBezTo>
                  <a:lnTo>
                    <a:pt x="2371181" y="4097560"/>
                  </a:lnTo>
                  <a:cubicBezTo>
                    <a:pt x="2371181" y="4315826"/>
                    <a:pt x="2194242" y="4492765"/>
                    <a:pt x="1975976" y="4492765"/>
                  </a:cubicBezTo>
                  <a:lnTo>
                    <a:pt x="395205" y="4492765"/>
                  </a:lnTo>
                  <a:cubicBezTo>
                    <a:pt x="176939" y="4492765"/>
                    <a:pt x="0" y="4315826"/>
                    <a:pt x="0" y="4097560"/>
                  </a:cubicBezTo>
                  <a:lnTo>
                    <a:pt x="0" y="395205"/>
                  </a:lnTo>
                  <a:cubicBezTo>
                    <a:pt x="0" y="176939"/>
                    <a:pt x="176939" y="0"/>
                    <a:pt x="39520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881069" y="6063862"/>
              <a:ext cx="429863" cy="429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794403" y="2430824"/>
              <a:ext cx="603194" cy="17333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userDrawn="1"/>
        </p:nvSpPr>
        <p:spPr>
          <a:xfrm>
            <a:off x="7956093" y="2220380"/>
            <a:ext cx="918002" cy="918002"/>
          </a:xfrm>
          <a:prstGeom prst="ellipse">
            <a:avLst/>
          </a:prstGeom>
          <a:solidFill>
            <a:schemeClr val="accent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a:r>
              <a:rPr lang="en-US" sz="3600" b="1" dirty="0">
                <a:solidFill>
                  <a:schemeClr val="bg1"/>
                </a:solidFill>
              </a:rPr>
              <a:t>45</a:t>
            </a:r>
          </a:p>
        </p:txBody>
      </p:sp>
      <p:sp>
        <p:nvSpPr>
          <p:cNvPr id="12" name="Oval 11"/>
          <p:cNvSpPr/>
          <p:nvPr userDrawn="1"/>
        </p:nvSpPr>
        <p:spPr>
          <a:xfrm>
            <a:off x="6889240" y="2910828"/>
            <a:ext cx="918002" cy="918002"/>
          </a:xfrm>
          <a:prstGeom prst="ellipse">
            <a:avLst/>
          </a:prstGeom>
          <a:solidFill>
            <a:schemeClr val="accent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a:r>
              <a:rPr lang="en-US" sz="3600" b="1" dirty="0">
                <a:solidFill>
                  <a:schemeClr val="bg1"/>
                </a:solidFill>
              </a:rPr>
              <a:t>35</a:t>
            </a:r>
          </a:p>
        </p:txBody>
      </p:sp>
      <p:sp>
        <p:nvSpPr>
          <p:cNvPr id="13" name="Oval 12"/>
          <p:cNvSpPr/>
          <p:nvPr userDrawn="1"/>
        </p:nvSpPr>
        <p:spPr>
          <a:xfrm>
            <a:off x="5749011" y="3601276"/>
            <a:ext cx="918002" cy="918002"/>
          </a:xfrm>
          <a:prstGeom prst="ellipse">
            <a:avLst/>
          </a:prstGeom>
          <a:solidFill>
            <a:schemeClr val="accent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a:r>
              <a:rPr lang="en-US" sz="3600" b="1" dirty="0">
                <a:solidFill>
                  <a:schemeClr val="bg1"/>
                </a:solidFill>
              </a:rPr>
              <a:t>25</a:t>
            </a:r>
          </a:p>
        </p:txBody>
      </p:sp>
      <p:sp>
        <p:nvSpPr>
          <p:cNvPr id="14" name="Oval 13"/>
          <p:cNvSpPr/>
          <p:nvPr userDrawn="1"/>
        </p:nvSpPr>
        <p:spPr>
          <a:xfrm>
            <a:off x="7608207" y="4291723"/>
            <a:ext cx="918002" cy="918002"/>
          </a:xfrm>
          <a:prstGeom prst="ellipse">
            <a:avLst/>
          </a:prstGeom>
          <a:solidFill>
            <a:schemeClr val="accent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a:r>
              <a:rPr lang="en-US" sz="3600" b="1" dirty="0"/>
              <a:t>43</a:t>
            </a:r>
          </a:p>
        </p:txBody>
      </p:sp>
    </p:spTree>
    <p:extLst>
      <p:ext uri="{BB962C8B-B14F-4D97-AF65-F5344CB8AC3E}">
        <p14:creationId xmlns:p14="http://schemas.microsoft.com/office/powerpoint/2010/main" val="127957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494853" y="-3501653"/>
            <a:ext cx="11202295" cy="14294732"/>
          </a:xfrm>
          <a:prstGeom prst="rect">
            <a:avLst/>
          </a:prstGeom>
        </p:spPr>
      </p:pic>
      <p:sp>
        <p:nvSpPr>
          <p:cNvPr id="7" name="Title 6"/>
          <p:cNvSpPr>
            <a:spLocks noGrp="1"/>
          </p:cNvSpPr>
          <p:nvPr>
            <p:ph type="title"/>
          </p:nvPr>
        </p:nvSpPr>
        <p:spPr>
          <a:xfrm>
            <a:off x="838200" y="2320151"/>
            <a:ext cx="10515600" cy="1325563"/>
          </a:xfrm>
        </p:spPr>
        <p:txBody>
          <a:bodyPr anchor="t" anchorCtr="1"/>
          <a:lstStyle/>
          <a:p>
            <a:r>
              <a:rPr lang="en-US"/>
              <a:t>Click to edit Master title style</a:t>
            </a:r>
            <a:endParaRPr lang="en-US" dirty="0"/>
          </a:p>
        </p:txBody>
      </p:sp>
    </p:spTree>
    <p:extLst>
      <p:ext uri="{BB962C8B-B14F-4D97-AF65-F5344CB8AC3E}">
        <p14:creationId xmlns:p14="http://schemas.microsoft.com/office/powerpoint/2010/main" val="1531818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7D679E-167C-FB4B-BF53-629CD5E05E20}" type="datetimeFigureOut">
              <a:rPr lang="en-US" smtClean="0"/>
              <a:pPr/>
              <a:t>10/11/2021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3EC547-8925-FE4C-BFEE-C614666E24A4}" type="slidenum">
              <a:rPr lang="en-US" smtClean="0"/>
              <a:pPr/>
              <a:t>‹#›</a:t>
            </a:fld>
            <a:endParaRPr lang="en-US" dirty="0"/>
          </a:p>
        </p:txBody>
      </p:sp>
      <p:grpSp>
        <p:nvGrpSpPr>
          <p:cNvPr id="12" name="Group 11"/>
          <p:cNvGrpSpPr/>
          <p:nvPr userDrawn="1"/>
        </p:nvGrpSpPr>
        <p:grpSpPr>
          <a:xfrm>
            <a:off x="3514937" y="2078878"/>
            <a:ext cx="4814884" cy="3272444"/>
            <a:chOff x="3504530" y="1268760"/>
            <a:chExt cx="4814884" cy="3272444"/>
          </a:xfrm>
        </p:grpSpPr>
        <p:sp>
          <p:nvSpPr>
            <p:cNvPr id="13" name="Freeform 12"/>
            <p:cNvSpPr/>
            <p:nvPr/>
          </p:nvSpPr>
          <p:spPr>
            <a:xfrm rot="5400000">
              <a:off x="4678035" y="598493"/>
              <a:ext cx="2467874" cy="3808408"/>
            </a:xfrm>
            <a:custGeom>
              <a:avLst/>
              <a:gdLst>
                <a:gd name="connsiteX0" fmla="*/ 0 w 2467874"/>
                <a:gd name="connsiteY0" fmla="*/ 3565075 h 3808408"/>
                <a:gd name="connsiteX1" fmla="*/ 0 w 2467874"/>
                <a:gd name="connsiteY1" fmla="*/ 243332 h 3808408"/>
                <a:gd name="connsiteX2" fmla="*/ 243333 w 2467874"/>
                <a:gd name="connsiteY2" fmla="*/ 0 h 3808408"/>
                <a:gd name="connsiteX3" fmla="*/ 2467874 w 2467874"/>
                <a:gd name="connsiteY3" fmla="*/ 0 h 3808408"/>
                <a:gd name="connsiteX4" fmla="*/ 2467874 w 2467874"/>
                <a:gd name="connsiteY4" fmla="*/ 3808408 h 3808408"/>
                <a:gd name="connsiteX5" fmla="*/ 243333 w 2467874"/>
                <a:gd name="connsiteY5" fmla="*/ 3808408 h 3808408"/>
                <a:gd name="connsiteX6" fmla="*/ 0 w 2467874"/>
                <a:gd name="connsiteY6" fmla="*/ 3565075 h 380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7874" h="3808408">
                  <a:moveTo>
                    <a:pt x="0" y="3565075"/>
                  </a:moveTo>
                  <a:lnTo>
                    <a:pt x="0" y="243332"/>
                  </a:lnTo>
                  <a:cubicBezTo>
                    <a:pt x="0" y="108944"/>
                    <a:pt x="108944" y="0"/>
                    <a:pt x="243333" y="0"/>
                  </a:cubicBezTo>
                  <a:lnTo>
                    <a:pt x="2467874" y="0"/>
                  </a:lnTo>
                  <a:lnTo>
                    <a:pt x="2467874" y="3808408"/>
                  </a:lnTo>
                  <a:lnTo>
                    <a:pt x="243333" y="3808408"/>
                  </a:lnTo>
                  <a:cubicBezTo>
                    <a:pt x="108944" y="3808408"/>
                    <a:pt x="0" y="3699464"/>
                    <a:pt x="0" y="356507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ectangle 13"/>
            <p:cNvSpPr/>
            <p:nvPr/>
          </p:nvSpPr>
          <p:spPr>
            <a:xfrm rot="5400000">
              <a:off x="4968203" y="920411"/>
              <a:ext cx="1887538" cy="3182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3504555" y="4383411"/>
              <a:ext cx="4814835" cy="157793"/>
            </a:xfrm>
            <a:custGeom>
              <a:avLst/>
              <a:gdLst>
                <a:gd name="connsiteX0" fmla="*/ 0 w 4814835"/>
                <a:gd name="connsiteY0" fmla="*/ 0 h 157793"/>
                <a:gd name="connsiteX1" fmla="*/ 4814835 w 4814835"/>
                <a:gd name="connsiteY1" fmla="*/ 0 h 157793"/>
                <a:gd name="connsiteX2" fmla="*/ 4802450 w 4814835"/>
                <a:gd name="connsiteY2" fmla="*/ 61346 h 157793"/>
                <a:gd name="connsiteX3" fmla="*/ 4656945 w 4814835"/>
                <a:gd name="connsiteY3" fmla="*/ 157793 h 157793"/>
                <a:gd name="connsiteX4" fmla="*/ 157890 w 4814835"/>
                <a:gd name="connsiteY4" fmla="*/ 157793 h 157793"/>
                <a:gd name="connsiteX5" fmla="*/ 12385 w 4814835"/>
                <a:gd name="connsiteY5" fmla="*/ 61346 h 157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4835" h="157793">
                  <a:moveTo>
                    <a:pt x="0" y="0"/>
                  </a:moveTo>
                  <a:lnTo>
                    <a:pt x="4814835" y="0"/>
                  </a:lnTo>
                  <a:lnTo>
                    <a:pt x="4802450" y="61346"/>
                  </a:lnTo>
                  <a:cubicBezTo>
                    <a:pt x="4778477" y="118024"/>
                    <a:pt x="4722356" y="157793"/>
                    <a:pt x="4656945" y="157793"/>
                  </a:cubicBezTo>
                  <a:lnTo>
                    <a:pt x="157890" y="157793"/>
                  </a:lnTo>
                  <a:cubicBezTo>
                    <a:pt x="92480" y="157793"/>
                    <a:pt x="36358" y="118024"/>
                    <a:pt x="12385" y="6134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rapezoid 15"/>
            <p:cNvSpPr/>
            <p:nvPr/>
          </p:nvSpPr>
          <p:spPr>
            <a:xfrm>
              <a:off x="3504530" y="3788473"/>
              <a:ext cx="4814884" cy="551392"/>
            </a:xfrm>
            <a:prstGeom prst="trapezoid">
              <a:avLst>
                <a:gd name="adj" fmla="val 9159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rapezoid 16"/>
            <p:cNvSpPr/>
            <p:nvPr/>
          </p:nvSpPr>
          <p:spPr>
            <a:xfrm>
              <a:off x="5336239" y="4038602"/>
              <a:ext cx="1151466" cy="153459"/>
            </a:xfrm>
            <a:prstGeom prst="trapezoid">
              <a:avLst>
                <a:gd name="adj" fmla="val 963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aphicFrame>
        <p:nvGraphicFramePr>
          <p:cNvPr id="18" name="Chart 17"/>
          <p:cNvGraphicFramePr/>
          <p:nvPr userDrawn="1">
            <p:extLst>
              <p:ext uri="{D42A27DB-BD31-4B8C-83A1-F6EECF244321}">
                <p14:modId xmlns:p14="http://schemas.microsoft.com/office/powerpoint/2010/main" val="612240400"/>
              </p:ext>
            </p:extLst>
          </p:nvPr>
        </p:nvGraphicFramePr>
        <p:xfrm>
          <a:off x="4558814" y="2503705"/>
          <a:ext cx="2727131" cy="16365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3424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7D679E-167C-FB4B-BF53-629CD5E05E20}" type="datetimeFigureOut">
              <a:rPr lang="en-US" smtClean="0"/>
              <a:pPr/>
              <a:t>10/11/2021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3EC547-8925-FE4C-BFEE-C614666E24A4}" type="slidenum">
              <a:rPr lang="en-US" smtClean="0"/>
              <a:pPr/>
              <a:t>‹#›</a:t>
            </a:fld>
            <a:endParaRPr lang="en-US" dirty="0"/>
          </a:p>
        </p:txBody>
      </p:sp>
      <p:grpSp>
        <p:nvGrpSpPr>
          <p:cNvPr id="12" name="Group 11"/>
          <p:cNvGrpSpPr/>
          <p:nvPr userDrawn="1"/>
        </p:nvGrpSpPr>
        <p:grpSpPr>
          <a:xfrm>
            <a:off x="2755129" y="2002001"/>
            <a:ext cx="6654262" cy="4043035"/>
            <a:chOff x="3228813" y="1519565"/>
            <a:chExt cx="6654262" cy="4043035"/>
          </a:xfrm>
        </p:grpSpPr>
        <p:graphicFrame>
          <p:nvGraphicFramePr>
            <p:cNvPr id="13" name="Chart 12"/>
            <p:cNvGraphicFramePr/>
            <p:nvPr>
              <p:extLst>
                <p:ext uri="{D42A27DB-BD31-4B8C-83A1-F6EECF244321}">
                  <p14:modId xmlns:p14="http://schemas.microsoft.com/office/powerpoint/2010/main" val="40809130"/>
                </p:ext>
              </p:extLst>
            </p:nvPr>
          </p:nvGraphicFramePr>
          <p:xfrm>
            <a:off x="3228813" y="2033587"/>
            <a:ext cx="4176712" cy="34102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p:nvPr>
              <p:extLst>
                <p:ext uri="{D42A27DB-BD31-4B8C-83A1-F6EECF244321}">
                  <p14:modId xmlns:p14="http://schemas.microsoft.com/office/powerpoint/2010/main" val="1765551525"/>
                </p:ext>
              </p:extLst>
            </p:nvPr>
          </p:nvGraphicFramePr>
          <p:xfrm>
            <a:off x="5733842" y="1948248"/>
            <a:ext cx="4149233" cy="3495553"/>
          </p:xfrm>
          <a:graphic>
            <a:graphicData uri="http://schemas.openxmlformats.org/drawingml/2006/chart">
              <c:chart xmlns:c="http://schemas.openxmlformats.org/drawingml/2006/chart" xmlns:r="http://schemas.openxmlformats.org/officeDocument/2006/relationships" r:id="rId3"/>
            </a:graphicData>
          </a:graphic>
        </p:graphicFrame>
        <p:sp>
          <p:nvSpPr>
            <p:cNvPr id="15" name="Freeform 14"/>
            <p:cNvSpPr/>
            <p:nvPr/>
          </p:nvSpPr>
          <p:spPr>
            <a:xfrm>
              <a:off x="6907798" y="1781175"/>
              <a:ext cx="1828800" cy="3781425"/>
            </a:xfrm>
            <a:custGeom>
              <a:avLst/>
              <a:gdLst>
                <a:gd name="connsiteX0" fmla="*/ 1188369 w 1828800"/>
                <a:gd name="connsiteY0" fmla="*/ 949460 h 3781425"/>
                <a:gd name="connsiteX1" fmla="*/ 637132 w 1828800"/>
                <a:gd name="connsiteY1" fmla="*/ 952753 h 3781425"/>
                <a:gd name="connsiteX2" fmla="*/ 564514 w 1828800"/>
                <a:gd name="connsiteY2" fmla="*/ 962633 h 3781425"/>
                <a:gd name="connsiteX3" fmla="*/ 501799 w 1828800"/>
                <a:gd name="connsiteY3" fmla="*/ 988978 h 3781425"/>
                <a:gd name="connsiteX4" fmla="*/ 462189 w 1828800"/>
                <a:gd name="connsiteY4" fmla="*/ 1018616 h 3781425"/>
                <a:gd name="connsiteX5" fmla="*/ 432481 w 1828800"/>
                <a:gd name="connsiteY5" fmla="*/ 1051547 h 3781425"/>
                <a:gd name="connsiteX6" fmla="*/ 402774 w 1828800"/>
                <a:gd name="connsiteY6" fmla="*/ 1084478 h 3781425"/>
                <a:gd name="connsiteX7" fmla="*/ 373067 w 1828800"/>
                <a:gd name="connsiteY7" fmla="*/ 1140462 h 3781425"/>
                <a:gd name="connsiteX8" fmla="*/ 356563 w 1828800"/>
                <a:gd name="connsiteY8" fmla="*/ 1193152 h 3781425"/>
                <a:gd name="connsiteX9" fmla="*/ 349961 w 1828800"/>
                <a:gd name="connsiteY9" fmla="*/ 1245842 h 3781425"/>
                <a:gd name="connsiteX10" fmla="*/ 346660 w 1828800"/>
                <a:gd name="connsiteY10" fmla="*/ 2026313 h 3781425"/>
                <a:gd name="connsiteX11" fmla="*/ 356563 w 1828800"/>
                <a:gd name="connsiteY11" fmla="*/ 2069123 h 3781425"/>
                <a:gd name="connsiteX12" fmla="*/ 376368 w 1828800"/>
                <a:gd name="connsiteY12" fmla="*/ 2098762 h 3781425"/>
                <a:gd name="connsiteX13" fmla="*/ 406075 w 1828800"/>
                <a:gd name="connsiteY13" fmla="*/ 2121814 h 3781425"/>
                <a:gd name="connsiteX14" fmla="*/ 439083 w 1828800"/>
                <a:gd name="connsiteY14" fmla="*/ 2128400 h 3781425"/>
                <a:gd name="connsiteX15" fmla="*/ 478693 w 1828800"/>
                <a:gd name="connsiteY15" fmla="*/ 2128400 h 3781425"/>
                <a:gd name="connsiteX16" fmla="*/ 521604 w 1828800"/>
                <a:gd name="connsiteY16" fmla="*/ 2111934 h 3781425"/>
                <a:gd name="connsiteX17" fmla="*/ 541408 w 1828800"/>
                <a:gd name="connsiteY17" fmla="*/ 2082296 h 3781425"/>
                <a:gd name="connsiteX18" fmla="*/ 557913 w 1828800"/>
                <a:gd name="connsiteY18" fmla="*/ 2052658 h 3781425"/>
                <a:gd name="connsiteX19" fmla="*/ 557913 w 1828800"/>
                <a:gd name="connsiteY19" fmla="*/ 1331463 h 3781425"/>
                <a:gd name="connsiteX20" fmla="*/ 610726 w 1828800"/>
                <a:gd name="connsiteY20" fmla="*/ 1331463 h 3781425"/>
                <a:gd name="connsiteX21" fmla="*/ 610726 w 1828800"/>
                <a:gd name="connsiteY21" fmla="*/ 3264529 h 3781425"/>
                <a:gd name="connsiteX22" fmla="*/ 627230 w 1828800"/>
                <a:gd name="connsiteY22" fmla="*/ 3317219 h 3781425"/>
                <a:gd name="connsiteX23" fmla="*/ 647035 w 1828800"/>
                <a:gd name="connsiteY23" fmla="*/ 3340271 h 3781425"/>
                <a:gd name="connsiteX24" fmla="*/ 676742 w 1828800"/>
                <a:gd name="connsiteY24" fmla="*/ 3363322 h 3781425"/>
                <a:gd name="connsiteX25" fmla="*/ 699848 w 1828800"/>
                <a:gd name="connsiteY25" fmla="*/ 3373202 h 3781425"/>
                <a:gd name="connsiteX26" fmla="*/ 739457 w 1828800"/>
                <a:gd name="connsiteY26" fmla="*/ 3379788 h 3781425"/>
                <a:gd name="connsiteX27" fmla="*/ 782368 w 1828800"/>
                <a:gd name="connsiteY27" fmla="*/ 3379788 h 3781425"/>
                <a:gd name="connsiteX28" fmla="*/ 821978 w 1828800"/>
                <a:gd name="connsiteY28" fmla="*/ 3366616 h 3781425"/>
                <a:gd name="connsiteX29" fmla="*/ 851685 w 1828800"/>
                <a:gd name="connsiteY29" fmla="*/ 3340271 h 3781425"/>
                <a:gd name="connsiteX30" fmla="*/ 874791 w 1828800"/>
                <a:gd name="connsiteY30" fmla="*/ 3313926 h 3781425"/>
                <a:gd name="connsiteX31" fmla="*/ 887994 w 1828800"/>
                <a:gd name="connsiteY31" fmla="*/ 3277701 h 3781425"/>
                <a:gd name="connsiteX32" fmla="*/ 891295 w 1828800"/>
                <a:gd name="connsiteY32" fmla="*/ 3244770 h 3781425"/>
                <a:gd name="connsiteX33" fmla="*/ 887994 w 1828800"/>
                <a:gd name="connsiteY33" fmla="*/ 2118520 h 3781425"/>
                <a:gd name="connsiteX34" fmla="*/ 940807 w 1828800"/>
                <a:gd name="connsiteY34" fmla="*/ 2121814 h 3781425"/>
                <a:gd name="connsiteX35" fmla="*/ 940807 w 1828800"/>
                <a:gd name="connsiteY35" fmla="*/ 3244770 h 3781425"/>
                <a:gd name="connsiteX36" fmla="*/ 947409 w 1828800"/>
                <a:gd name="connsiteY36" fmla="*/ 3290874 h 3781425"/>
                <a:gd name="connsiteX37" fmla="*/ 960612 w 1828800"/>
                <a:gd name="connsiteY37" fmla="*/ 3320512 h 3781425"/>
                <a:gd name="connsiteX38" fmla="*/ 980417 w 1828800"/>
                <a:gd name="connsiteY38" fmla="*/ 3343564 h 3781425"/>
                <a:gd name="connsiteX39" fmla="*/ 1010124 w 1828800"/>
                <a:gd name="connsiteY39" fmla="*/ 3366616 h 3781425"/>
                <a:gd name="connsiteX40" fmla="*/ 1046433 w 1828800"/>
                <a:gd name="connsiteY40" fmla="*/ 3379788 h 3781425"/>
                <a:gd name="connsiteX41" fmla="*/ 1079442 w 1828800"/>
                <a:gd name="connsiteY41" fmla="*/ 3379788 h 3781425"/>
                <a:gd name="connsiteX42" fmla="*/ 1119051 w 1828800"/>
                <a:gd name="connsiteY42" fmla="*/ 3379788 h 3781425"/>
                <a:gd name="connsiteX43" fmla="*/ 1152060 w 1828800"/>
                <a:gd name="connsiteY43" fmla="*/ 3366616 h 3781425"/>
                <a:gd name="connsiteX44" fmla="*/ 1175165 w 1828800"/>
                <a:gd name="connsiteY44" fmla="*/ 3350150 h 3781425"/>
                <a:gd name="connsiteX45" fmla="*/ 1194970 w 1828800"/>
                <a:gd name="connsiteY45" fmla="*/ 3327098 h 3781425"/>
                <a:gd name="connsiteX46" fmla="*/ 1211474 w 1828800"/>
                <a:gd name="connsiteY46" fmla="*/ 3297460 h 3781425"/>
                <a:gd name="connsiteX47" fmla="*/ 1221377 w 1828800"/>
                <a:gd name="connsiteY47" fmla="*/ 3257942 h 3781425"/>
                <a:gd name="connsiteX48" fmla="*/ 1221377 w 1828800"/>
                <a:gd name="connsiteY48" fmla="*/ 1334756 h 3781425"/>
                <a:gd name="connsiteX49" fmla="*/ 1270889 w 1828800"/>
                <a:gd name="connsiteY49" fmla="*/ 1334756 h 3781425"/>
                <a:gd name="connsiteX50" fmla="*/ 1267588 w 1828800"/>
                <a:gd name="connsiteY50" fmla="*/ 2029606 h 3781425"/>
                <a:gd name="connsiteX51" fmla="*/ 1280791 w 1828800"/>
                <a:gd name="connsiteY51" fmla="*/ 2075710 h 3781425"/>
                <a:gd name="connsiteX52" fmla="*/ 1303897 w 1828800"/>
                <a:gd name="connsiteY52" fmla="*/ 2105348 h 3781425"/>
                <a:gd name="connsiteX53" fmla="*/ 1330304 w 1828800"/>
                <a:gd name="connsiteY53" fmla="*/ 2121814 h 3781425"/>
                <a:gd name="connsiteX54" fmla="*/ 1360011 w 1828800"/>
                <a:gd name="connsiteY54" fmla="*/ 2128400 h 3781425"/>
                <a:gd name="connsiteX55" fmla="*/ 1396320 w 1828800"/>
                <a:gd name="connsiteY55" fmla="*/ 2128400 h 3781425"/>
                <a:gd name="connsiteX56" fmla="*/ 1429328 w 1828800"/>
                <a:gd name="connsiteY56" fmla="*/ 2121814 h 3781425"/>
                <a:gd name="connsiteX57" fmla="*/ 1449133 w 1828800"/>
                <a:gd name="connsiteY57" fmla="*/ 2098762 h 3781425"/>
                <a:gd name="connsiteX58" fmla="*/ 1472239 w 1828800"/>
                <a:gd name="connsiteY58" fmla="*/ 2072417 h 3781425"/>
                <a:gd name="connsiteX59" fmla="*/ 1482141 w 1828800"/>
                <a:gd name="connsiteY59" fmla="*/ 2029606 h 3781425"/>
                <a:gd name="connsiteX60" fmla="*/ 1482141 w 1828800"/>
                <a:gd name="connsiteY60" fmla="*/ 1259014 h 3781425"/>
                <a:gd name="connsiteX61" fmla="*/ 1472239 w 1828800"/>
                <a:gd name="connsiteY61" fmla="*/ 1186565 h 3781425"/>
                <a:gd name="connsiteX62" fmla="*/ 1452434 w 1828800"/>
                <a:gd name="connsiteY62" fmla="*/ 1137168 h 3781425"/>
                <a:gd name="connsiteX63" fmla="*/ 1416125 w 1828800"/>
                <a:gd name="connsiteY63" fmla="*/ 1071306 h 3781425"/>
                <a:gd name="connsiteX64" fmla="*/ 1379816 w 1828800"/>
                <a:gd name="connsiteY64" fmla="*/ 1031788 h 3781425"/>
                <a:gd name="connsiteX65" fmla="*/ 1333604 w 1828800"/>
                <a:gd name="connsiteY65" fmla="*/ 995564 h 3781425"/>
                <a:gd name="connsiteX66" fmla="*/ 1290694 w 1828800"/>
                <a:gd name="connsiteY66" fmla="*/ 972512 h 3781425"/>
                <a:gd name="connsiteX67" fmla="*/ 1231279 w 1828800"/>
                <a:gd name="connsiteY67" fmla="*/ 952753 h 3781425"/>
                <a:gd name="connsiteX68" fmla="*/ 914398 w 1828800"/>
                <a:gd name="connsiteY68" fmla="*/ 401637 h 3781425"/>
                <a:gd name="connsiteX69" fmla="*/ 675349 w 1828800"/>
                <a:gd name="connsiteY69" fmla="*/ 640685 h 3781425"/>
                <a:gd name="connsiteX70" fmla="*/ 914398 w 1828800"/>
                <a:gd name="connsiteY70" fmla="*/ 879734 h 3781425"/>
                <a:gd name="connsiteX71" fmla="*/ 1153446 w 1828800"/>
                <a:gd name="connsiteY71" fmla="*/ 640685 h 3781425"/>
                <a:gd name="connsiteX72" fmla="*/ 1084679 w 1828800"/>
                <a:gd name="connsiteY72" fmla="*/ 470404 h 3781425"/>
                <a:gd name="connsiteX73" fmla="*/ 914398 w 1828800"/>
                <a:gd name="connsiteY73" fmla="*/ 401637 h 3781425"/>
                <a:gd name="connsiteX74" fmla="*/ 0 w 1828800"/>
                <a:gd name="connsiteY74" fmla="*/ 0 h 3781425"/>
                <a:gd name="connsiteX75" fmla="*/ 1828800 w 1828800"/>
                <a:gd name="connsiteY75" fmla="*/ 0 h 3781425"/>
                <a:gd name="connsiteX76" fmla="*/ 1828800 w 1828800"/>
                <a:gd name="connsiteY76" fmla="*/ 3781425 h 3781425"/>
                <a:gd name="connsiteX77" fmla="*/ 0 w 1828800"/>
                <a:gd name="connsiteY77" fmla="*/ 3781425 h 378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828800" h="3781425">
                  <a:moveTo>
                    <a:pt x="1188369" y="949460"/>
                  </a:moveTo>
                  <a:lnTo>
                    <a:pt x="637132" y="952753"/>
                  </a:lnTo>
                  <a:lnTo>
                    <a:pt x="564514" y="962633"/>
                  </a:lnTo>
                  <a:lnTo>
                    <a:pt x="501799" y="988978"/>
                  </a:lnTo>
                  <a:lnTo>
                    <a:pt x="462189" y="1018616"/>
                  </a:lnTo>
                  <a:lnTo>
                    <a:pt x="432481" y="1051547"/>
                  </a:lnTo>
                  <a:lnTo>
                    <a:pt x="402774" y="1084478"/>
                  </a:lnTo>
                  <a:lnTo>
                    <a:pt x="373067" y="1140462"/>
                  </a:lnTo>
                  <a:lnTo>
                    <a:pt x="356563" y="1193152"/>
                  </a:lnTo>
                  <a:lnTo>
                    <a:pt x="349961" y="1245842"/>
                  </a:lnTo>
                  <a:lnTo>
                    <a:pt x="346660" y="2026313"/>
                  </a:lnTo>
                  <a:lnTo>
                    <a:pt x="356563" y="2069123"/>
                  </a:lnTo>
                  <a:lnTo>
                    <a:pt x="376368" y="2098762"/>
                  </a:lnTo>
                  <a:lnTo>
                    <a:pt x="406075" y="2121814"/>
                  </a:lnTo>
                  <a:lnTo>
                    <a:pt x="439083" y="2128400"/>
                  </a:lnTo>
                  <a:lnTo>
                    <a:pt x="478693" y="2128400"/>
                  </a:lnTo>
                  <a:lnTo>
                    <a:pt x="521604" y="2111934"/>
                  </a:lnTo>
                  <a:lnTo>
                    <a:pt x="541408" y="2082296"/>
                  </a:lnTo>
                  <a:lnTo>
                    <a:pt x="557913" y="2052658"/>
                  </a:lnTo>
                  <a:lnTo>
                    <a:pt x="557913" y="1331463"/>
                  </a:lnTo>
                  <a:lnTo>
                    <a:pt x="610726" y="1331463"/>
                  </a:lnTo>
                  <a:lnTo>
                    <a:pt x="610726" y="3264529"/>
                  </a:lnTo>
                  <a:lnTo>
                    <a:pt x="627230" y="3317219"/>
                  </a:lnTo>
                  <a:lnTo>
                    <a:pt x="647035" y="3340271"/>
                  </a:lnTo>
                  <a:lnTo>
                    <a:pt x="676742" y="3363322"/>
                  </a:lnTo>
                  <a:lnTo>
                    <a:pt x="699848" y="3373202"/>
                  </a:lnTo>
                  <a:lnTo>
                    <a:pt x="739457" y="3379788"/>
                  </a:lnTo>
                  <a:lnTo>
                    <a:pt x="782368" y="3379788"/>
                  </a:lnTo>
                  <a:lnTo>
                    <a:pt x="821978" y="3366616"/>
                  </a:lnTo>
                  <a:lnTo>
                    <a:pt x="851685" y="3340271"/>
                  </a:lnTo>
                  <a:lnTo>
                    <a:pt x="874791" y="3313926"/>
                  </a:lnTo>
                  <a:lnTo>
                    <a:pt x="887994" y="3277701"/>
                  </a:lnTo>
                  <a:lnTo>
                    <a:pt x="891295" y="3244770"/>
                  </a:lnTo>
                  <a:lnTo>
                    <a:pt x="887994" y="2118520"/>
                  </a:lnTo>
                  <a:lnTo>
                    <a:pt x="940807" y="2121814"/>
                  </a:lnTo>
                  <a:lnTo>
                    <a:pt x="940807" y="3244770"/>
                  </a:lnTo>
                  <a:lnTo>
                    <a:pt x="947409" y="3290874"/>
                  </a:lnTo>
                  <a:lnTo>
                    <a:pt x="960612" y="3320512"/>
                  </a:lnTo>
                  <a:lnTo>
                    <a:pt x="980417" y="3343564"/>
                  </a:lnTo>
                  <a:lnTo>
                    <a:pt x="1010124" y="3366616"/>
                  </a:lnTo>
                  <a:lnTo>
                    <a:pt x="1046433" y="3379788"/>
                  </a:lnTo>
                  <a:lnTo>
                    <a:pt x="1079442" y="3379788"/>
                  </a:lnTo>
                  <a:lnTo>
                    <a:pt x="1119051" y="3379788"/>
                  </a:lnTo>
                  <a:lnTo>
                    <a:pt x="1152060" y="3366616"/>
                  </a:lnTo>
                  <a:lnTo>
                    <a:pt x="1175165" y="3350150"/>
                  </a:lnTo>
                  <a:lnTo>
                    <a:pt x="1194970" y="3327098"/>
                  </a:lnTo>
                  <a:lnTo>
                    <a:pt x="1211474" y="3297460"/>
                  </a:lnTo>
                  <a:lnTo>
                    <a:pt x="1221377" y="3257942"/>
                  </a:lnTo>
                  <a:lnTo>
                    <a:pt x="1221377" y="1334756"/>
                  </a:lnTo>
                  <a:lnTo>
                    <a:pt x="1270889" y="1334756"/>
                  </a:lnTo>
                  <a:lnTo>
                    <a:pt x="1267588" y="2029606"/>
                  </a:lnTo>
                  <a:lnTo>
                    <a:pt x="1280791" y="2075710"/>
                  </a:lnTo>
                  <a:lnTo>
                    <a:pt x="1303897" y="2105348"/>
                  </a:lnTo>
                  <a:lnTo>
                    <a:pt x="1330304" y="2121814"/>
                  </a:lnTo>
                  <a:lnTo>
                    <a:pt x="1360011" y="2128400"/>
                  </a:lnTo>
                  <a:lnTo>
                    <a:pt x="1396320" y="2128400"/>
                  </a:lnTo>
                  <a:lnTo>
                    <a:pt x="1429328" y="2121814"/>
                  </a:lnTo>
                  <a:lnTo>
                    <a:pt x="1449133" y="2098762"/>
                  </a:lnTo>
                  <a:lnTo>
                    <a:pt x="1472239" y="2072417"/>
                  </a:lnTo>
                  <a:lnTo>
                    <a:pt x="1482141" y="2029606"/>
                  </a:lnTo>
                  <a:lnTo>
                    <a:pt x="1482141" y="1259014"/>
                  </a:lnTo>
                  <a:lnTo>
                    <a:pt x="1472239" y="1186565"/>
                  </a:lnTo>
                  <a:lnTo>
                    <a:pt x="1452434" y="1137168"/>
                  </a:lnTo>
                  <a:lnTo>
                    <a:pt x="1416125" y="1071306"/>
                  </a:lnTo>
                  <a:lnTo>
                    <a:pt x="1379816" y="1031788"/>
                  </a:lnTo>
                  <a:lnTo>
                    <a:pt x="1333604" y="995564"/>
                  </a:lnTo>
                  <a:lnTo>
                    <a:pt x="1290694" y="972512"/>
                  </a:lnTo>
                  <a:lnTo>
                    <a:pt x="1231279" y="952753"/>
                  </a:lnTo>
                  <a:close/>
                  <a:moveTo>
                    <a:pt x="914398" y="401637"/>
                  </a:moveTo>
                  <a:cubicBezTo>
                    <a:pt x="783412" y="401637"/>
                    <a:pt x="675349" y="506425"/>
                    <a:pt x="675349" y="640685"/>
                  </a:cubicBezTo>
                  <a:cubicBezTo>
                    <a:pt x="675349" y="771671"/>
                    <a:pt x="783412" y="879734"/>
                    <a:pt x="914398" y="879734"/>
                  </a:cubicBezTo>
                  <a:cubicBezTo>
                    <a:pt x="1048658" y="879734"/>
                    <a:pt x="1153446" y="771671"/>
                    <a:pt x="1153446" y="640685"/>
                  </a:cubicBezTo>
                  <a:cubicBezTo>
                    <a:pt x="1153446" y="575193"/>
                    <a:pt x="1130524" y="516249"/>
                    <a:pt x="1084679" y="470404"/>
                  </a:cubicBezTo>
                  <a:cubicBezTo>
                    <a:pt x="1038834" y="424559"/>
                    <a:pt x="979890" y="401637"/>
                    <a:pt x="914398" y="401637"/>
                  </a:cubicBezTo>
                  <a:close/>
                  <a:moveTo>
                    <a:pt x="0" y="0"/>
                  </a:moveTo>
                  <a:lnTo>
                    <a:pt x="1828800" y="0"/>
                  </a:lnTo>
                  <a:lnTo>
                    <a:pt x="1828800" y="3781425"/>
                  </a:lnTo>
                  <a:lnTo>
                    <a:pt x="0" y="37814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402769" y="1781175"/>
              <a:ext cx="1828800" cy="3781425"/>
            </a:xfrm>
            <a:custGeom>
              <a:avLst/>
              <a:gdLst>
                <a:gd name="connsiteX0" fmla="*/ 727461 w 1828800"/>
                <a:gd name="connsiteY0" fmla="*/ 959420 h 3781425"/>
                <a:gd name="connsiteX1" fmla="*/ 668427 w 1828800"/>
                <a:gd name="connsiteY1" fmla="*/ 969259 h 3781425"/>
                <a:gd name="connsiteX2" fmla="*/ 612673 w 1828800"/>
                <a:gd name="connsiteY2" fmla="*/ 988935 h 3781425"/>
                <a:gd name="connsiteX3" fmla="*/ 563479 w 1828800"/>
                <a:gd name="connsiteY3" fmla="*/ 1021730 h 3781425"/>
                <a:gd name="connsiteX4" fmla="*/ 520844 w 1828800"/>
                <a:gd name="connsiteY4" fmla="*/ 1064363 h 3781425"/>
                <a:gd name="connsiteX5" fmla="*/ 484768 w 1828800"/>
                <a:gd name="connsiteY5" fmla="*/ 1113555 h 3781425"/>
                <a:gd name="connsiteX6" fmla="*/ 461810 w 1828800"/>
                <a:gd name="connsiteY6" fmla="*/ 1159468 h 3781425"/>
                <a:gd name="connsiteX7" fmla="*/ 248634 w 1828800"/>
                <a:gd name="connsiteY7" fmla="*/ 1871112 h 3781425"/>
                <a:gd name="connsiteX8" fmla="*/ 242074 w 1828800"/>
                <a:gd name="connsiteY8" fmla="*/ 1913745 h 3781425"/>
                <a:gd name="connsiteX9" fmla="*/ 245354 w 1828800"/>
                <a:gd name="connsiteY9" fmla="*/ 1956378 h 3781425"/>
                <a:gd name="connsiteX10" fmla="*/ 268311 w 1828800"/>
                <a:gd name="connsiteY10" fmla="*/ 1985893 h 3781425"/>
                <a:gd name="connsiteX11" fmla="*/ 297828 w 1828800"/>
                <a:gd name="connsiteY11" fmla="*/ 2008849 h 3781425"/>
                <a:gd name="connsiteX12" fmla="*/ 327345 w 1828800"/>
                <a:gd name="connsiteY12" fmla="*/ 2015408 h 3781425"/>
                <a:gd name="connsiteX13" fmla="*/ 369980 w 1828800"/>
                <a:gd name="connsiteY13" fmla="*/ 2015408 h 3781425"/>
                <a:gd name="connsiteX14" fmla="*/ 402777 w 1828800"/>
                <a:gd name="connsiteY14" fmla="*/ 1992452 h 3781425"/>
                <a:gd name="connsiteX15" fmla="*/ 432293 w 1828800"/>
                <a:gd name="connsiteY15" fmla="*/ 1956378 h 3781425"/>
                <a:gd name="connsiteX16" fmla="*/ 622512 w 1828800"/>
                <a:gd name="connsiteY16" fmla="*/ 1300485 h 3781425"/>
                <a:gd name="connsiteX17" fmla="*/ 674987 w 1828800"/>
                <a:gd name="connsiteY17" fmla="*/ 1300485 h 3781425"/>
                <a:gd name="connsiteX18" fmla="*/ 356862 w 1828800"/>
                <a:gd name="connsiteY18" fmla="*/ 2415503 h 3781425"/>
                <a:gd name="connsiteX19" fmla="*/ 658588 w 1828800"/>
                <a:gd name="connsiteY19" fmla="*/ 2415503 h 3781425"/>
                <a:gd name="connsiteX20" fmla="*/ 658588 w 1828800"/>
                <a:gd name="connsiteY20" fmla="*/ 3291120 h 3781425"/>
                <a:gd name="connsiteX21" fmla="*/ 674987 w 1828800"/>
                <a:gd name="connsiteY21" fmla="*/ 3333753 h 3781425"/>
                <a:gd name="connsiteX22" fmla="*/ 704503 w 1828800"/>
                <a:gd name="connsiteY22" fmla="*/ 3356709 h 3781425"/>
                <a:gd name="connsiteX23" fmla="*/ 740579 w 1828800"/>
                <a:gd name="connsiteY23" fmla="*/ 3369827 h 3781425"/>
                <a:gd name="connsiteX24" fmla="*/ 786494 w 1828800"/>
                <a:gd name="connsiteY24" fmla="*/ 3369827 h 3781425"/>
                <a:gd name="connsiteX25" fmla="*/ 825850 w 1828800"/>
                <a:gd name="connsiteY25" fmla="*/ 3359989 h 3781425"/>
                <a:gd name="connsiteX26" fmla="*/ 852087 w 1828800"/>
                <a:gd name="connsiteY26" fmla="*/ 3337032 h 3781425"/>
                <a:gd name="connsiteX27" fmla="*/ 871765 w 1828800"/>
                <a:gd name="connsiteY27" fmla="*/ 3310797 h 3781425"/>
                <a:gd name="connsiteX28" fmla="*/ 878324 w 1828800"/>
                <a:gd name="connsiteY28" fmla="*/ 3274723 h 3781425"/>
                <a:gd name="connsiteX29" fmla="*/ 878324 w 1828800"/>
                <a:gd name="connsiteY29" fmla="*/ 2415503 h 3781425"/>
                <a:gd name="connsiteX30" fmla="*/ 947197 w 1828800"/>
                <a:gd name="connsiteY30" fmla="*/ 2415503 h 3781425"/>
                <a:gd name="connsiteX31" fmla="*/ 947197 w 1828800"/>
                <a:gd name="connsiteY31" fmla="*/ 3264884 h 3781425"/>
                <a:gd name="connsiteX32" fmla="*/ 953756 w 1828800"/>
                <a:gd name="connsiteY32" fmla="*/ 3310797 h 3781425"/>
                <a:gd name="connsiteX33" fmla="*/ 970154 w 1828800"/>
                <a:gd name="connsiteY33" fmla="*/ 3340312 h 3781425"/>
                <a:gd name="connsiteX34" fmla="*/ 1002950 w 1828800"/>
                <a:gd name="connsiteY34" fmla="*/ 3359989 h 3781425"/>
                <a:gd name="connsiteX35" fmla="*/ 1032467 w 1828800"/>
                <a:gd name="connsiteY35" fmla="*/ 3369827 h 3781425"/>
                <a:gd name="connsiteX36" fmla="*/ 1088221 w 1828800"/>
                <a:gd name="connsiteY36" fmla="*/ 3369827 h 3781425"/>
                <a:gd name="connsiteX37" fmla="*/ 1127577 w 1828800"/>
                <a:gd name="connsiteY37" fmla="*/ 3353430 h 3781425"/>
                <a:gd name="connsiteX38" fmla="*/ 1150534 w 1828800"/>
                <a:gd name="connsiteY38" fmla="*/ 3327194 h 3781425"/>
                <a:gd name="connsiteX39" fmla="*/ 1166932 w 1828800"/>
                <a:gd name="connsiteY39" fmla="*/ 3291120 h 3781425"/>
                <a:gd name="connsiteX40" fmla="*/ 1170212 w 1828800"/>
                <a:gd name="connsiteY40" fmla="*/ 3264884 h 3781425"/>
                <a:gd name="connsiteX41" fmla="*/ 1170212 w 1828800"/>
                <a:gd name="connsiteY41" fmla="*/ 2415503 h 3781425"/>
                <a:gd name="connsiteX42" fmla="*/ 1471939 w 1828800"/>
                <a:gd name="connsiteY42" fmla="*/ 2415503 h 3781425"/>
                <a:gd name="connsiteX43" fmla="*/ 1147255 w 1828800"/>
                <a:gd name="connsiteY43" fmla="*/ 1300485 h 3781425"/>
                <a:gd name="connsiteX44" fmla="*/ 1203008 w 1828800"/>
                <a:gd name="connsiteY44" fmla="*/ 1300485 h 3781425"/>
                <a:gd name="connsiteX45" fmla="*/ 1396507 w 1828800"/>
                <a:gd name="connsiteY45" fmla="*/ 1956378 h 3781425"/>
                <a:gd name="connsiteX46" fmla="*/ 1419465 w 1828800"/>
                <a:gd name="connsiteY46" fmla="*/ 1989172 h 3781425"/>
                <a:gd name="connsiteX47" fmla="*/ 1455541 w 1828800"/>
                <a:gd name="connsiteY47" fmla="*/ 2012129 h 3781425"/>
                <a:gd name="connsiteX48" fmla="*/ 1488337 w 1828800"/>
                <a:gd name="connsiteY48" fmla="*/ 2018687 h 3781425"/>
                <a:gd name="connsiteX49" fmla="*/ 1527693 w 1828800"/>
                <a:gd name="connsiteY49" fmla="*/ 2015408 h 3781425"/>
                <a:gd name="connsiteX50" fmla="*/ 1557209 w 1828800"/>
                <a:gd name="connsiteY50" fmla="*/ 1992452 h 3781425"/>
                <a:gd name="connsiteX51" fmla="*/ 1576887 w 1828800"/>
                <a:gd name="connsiteY51" fmla="*/ 1959657 h 3781425"/>
                <a:gd name="connsiteX52" fmla="*/ 1586726 w 1828800"/>
                <a:gd name="connsiteY52" fmla="*/ 1923583 h 3781425"/>
                <a:gd name="connsiteX53" fmla="*/ 1586726 w 1828800"/>
                <a:gd name="connsiteY53" fmla="*/ 1887509 h 3781425"/>
                <a:gd name="connsiteX54" fmla="*/ 1393227 w 1828800"/>
                <a:gd name="connsiteY54" fmla="*/ 1231616 h 3781425"/>
                <a:gd name="connsiteX55" fmla="*/ 1370270 w 1828800"/>
                <a:gd name="connsiteY55" fmla="*/ 1159468 h 3781425"/>
                <a:gd name="connsiteX56" fmla="*/ 1344033 w 1828800"/>
                <a:gd name="connsiteY56" fmla="*/ 1110276 h 3781425"/>
                <a:gd name="connsiteX57" fmla="*/ 1301398 w 1828800"/>
                <a:gd name="connsiteY57" fmla="*/ 1057804 h 3781425"/>
                <a:gd name="connsiteX58" fmla="*/ 1268601 w 1828800"/>
                <a:gd name="connsiteY58" fmla="*/ 1028289 h 3781425"/>
                <a:gd name="connsiteX59" fmla="*/ 1216127 w 1828800"/>
                <a:gd name="connsiteY59" fmla="*/ 992215 h 3781425"/>
                <a:gd name="connsiteX60" fmla="*/ 1166932 w 1828800"/>
                <a:gd name="connsiteY60" fmla="*/ 972538 h 3781425"/>
                <a:gd name="connsiteX61" fmla="*/ 1124297 w 1828800"/>
                <a:gd name="connsiteY61" fmla="*/ 959420 h 3781425"/>
                <a:gd name="connsiteX62" fmla="*/ 909415 w 1828800"/>
                <a:gd name="connsiteY62" fmla="*/ 411597 h 3781425"/>
                <a:gd name="connsiteX63" fmla="*/ 670366 w 1828800"/>
                <a:gd name="connsiteY63" fmla="*/ 644053 h 3781425"/>
                <a:gd name="connsiteX64" fmla="*/ 909415 w 1828800"/>
                <a:gd name="connsiteY64" fmla="*/ 879737 h 3781425"/>
                <a:gd name="connsiteX65" fmla="*/ 1148463 w 1828800"/>
                <a:gd name="connsiteY65" fmla="*/ 644053 h 3781425"/>
                <a:gd name="connsiteX66" fmla="*/ 1078741 w 1828800"/>
                <a:gd name="connsiteY66" fmla="*/ 479396 h 3781425"/>
                <a:gd name="connsiteX67" fmla="*/ 909415 w 1828800"/>
                <a:gd name="connsiteY67" fmla="*/ 411597 h 3781425"/>
                <a:gd name="connsiteX68" fmla="*/ 0 w 1828800"/>
                <a:gd name="connsiteY68" fmla="*/ 0 h 3781425"/>
                <a:gd name="connsiteX69" fmla="*/ 1828800 w 1828800"/>
                <a:gd name="connsiteY69" fmla="*/ 0 h 3781425"/>
                <a:gd name="connsiteX70" fmla="*/ 1828800 w 1828800"/>
                <a:gd name="connsiteY70" fmla="*/ 3781425 h 3781425"/>
                <a:gd name="connsiteX71" fmla="*/ 0 w 1828800"/>
                <a:gd name="connsiteY71" fmla="*/ 3781425 h 378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828800" h="3781425">
                  <a:moveTo>
                    <a:pt x="727461" y="959420"/>
                  </a:moveTo>
                  <a:lnTo>
                    <a:pt x="668427" y="969259"/>
                  </a:lnTo>
                  <a:lnTo>
                    <a:pt x="612673" y="988935"/>
                  </a:lnTo>
                  <a:lnTo>
                    <a:pt x="563479" y="1021730"/>
                  </a:lnTo>
                  <a:lnTo>
                    <a:pt x="520844" y="1064363"/>
                  </a:lnTo>
                  <a:lnTo>
                    <a:pt x="484768" y="1113555"/>
                  </a:lnTo>
                  <a:lnTo>
                    <a:pt x="461810" y="1159468"/>
                  </a:lnTo>
                  <a:lnTo>
                    <a:pt x="248634" y="1871112"/>
                  </a:lnTo>
                  <a:lnTo>
                    <a:pt x="242074" y="1913745"/>
                  </a:lnTo>
                  <a:lnTo>
                    <a:pt x="245354" y="1956378"/>
                  </a:lnTo>
                  <a:lnTo>
                    <a:pt x="268311" y="1985893"/>
                  </a:lnTo>
                  <a:lnTo>
                    <a:pt x="297828" y="2008849"/>
                  </a:lnTo>
                  <a:lnTo>
                    <a:pt x="327345" y="2015408"/>
                  </a:lnTo>
                  <a:lnTo>
                    <a:pt x="369980" y="2015408"/>
                  </a:lnTo>
                  <a:lnTo>
                    <a:pt x="402777" y="1992452"/>
                  </a:lnTo>
                  <a:lnTo>
                    <a:pt x="432293" y="1956378"/>
                  </a:lnTo>
                  <a:lnTo>
                    <a:pt x="622512" y="1300485"/>
                  </a:lnTo>
                  <a:lnTo>
                    <a:pt x="674987" y="1300485"/>
                  </a:lnTo>
                  <a:lnTo>
                    <a:pt x="356862" y="2415503"/>
                  </a:lnTo>
                  <a:lnTo>
                    <a:pt x="658588" y="2415503"/>
                  </a:lnTo>
                  <a:lnTo>
                    <a:pt x="658588" y="3291120"/>
                  </a:lnTo>
                  <a:lnTo>
                    <a:pt x="674987" y="3333753"/>
                  </a:lnTo>
                  <a:lnTo>
                    <a:pt x="704503" y="3356709"/>
                  </a:lnTo>
                  <a:lnTo>
                    <a:pt x="740579" y="3369827"/>
                  </a:lnTo>
                  <a:lnTo>
                    <a:pt x="786494" y="3369827"/>
                  </a:lnTo>
                  <a:lnTo>
                    <a:pt x="825850" y="3359989"/>
                  </a:lnTo>
                  <a:lnTo>
                    <a:pt x="852087" y="3337032"/>
                  </a:lnTo>
                  <a:lnTo>
                    <a:pt x="871765" y="3310797"/>
                  </a:lnTo>
                  <a:lnTo>
                    <a:pt x="878324" y="3274723"/>
                  </a:lnTo>
                  <a:lnTo>
                    <a:pt x="878324" y="2415503"/>
                  </a:lnTo>
                  <a:lnTo>
                    <a:pt x="947197" y="2415503"/>
                  </a:lnTo>
                  <a:lnTo>
                    <a:pt x="947197" y="3264884"/>
                  </a:lnTo>
                  <a:lnTo>
                    <a:pt x="953756" y="3310797"/>
                  </a:lnTo>
                  <a:lnTo>
                    <a:pt x="970154" y="3340312"/>
                  </a:lnTo>
                  <a:lnTo>
                    <a:pt x="1002950" y="3359989"/>
                  </a:lnTo>
                  <a:lnTo>
                    <a:pt x="1032467" y="3369827"/>
                  </a:lnTo>
                  <a:lnTo>
                    <a:pt x="1088221" y="3369827"/>
                  </a:lnTo>
                  <a:lnTo>
                    <a:pt x="1127577" y="3353430"/>
                  </a:lnTo>
                  <a:lnTo>
                    <a:pt x="1150534" y="3327194"/>
                  </a:lnTo>
                  <a:lnTo>
                    <a:pt x="1166932" y="3291120"/>
                  </a:lnTo>
                  <a:lnTo>
                    <a:pt x="1170212" y="3264884"/>
                  </a:lnTo>
                  <a:lnTo>
                    <a:pt x="1170212" y="2415503"/>
                  </a:lnTo>
                  <a:lnTo>
                    <a:pt x="1471939" y="2415503"/>
                  </a:lnTo>
                  <a:lnTo>
                    <a:pt x="1147255" y="1300485"/>
                  </a:lnTo>
                  <a:lnTo>
                    <a:pt x="1203008" y="1300485"/>
                  </a:lnTo>
                  <a:lnTo>
                    <a:pt x="1396507" y="1956378"/>
                  </a:lnTo>
                  <a:lnTo>
                    <a:pt x="1419465" y="1989172"/>
                  </a:lnTo>
                  <a:lnTo>
                    <a:pt x="1455541" y="2012129"/>
                  </a:lnTo>
                  <a:lnTo>
                    <a:pt x="1488337" y="2018687"/>
                  </a:lnTo>
                  <a:lnTo>
                    <a:pt x="1527693" y="2015408"/>
                  </a:lnTo>
                  <a:lnTo>
                    <a:pt x="1557209" y="1992452"/>
                  </a:lnTo>
                  <a:lnTo>
                    <a:pt x="1576887" y="1959657"/>
                  </a:lnTo>
                  <a:lnTo>
                    <a:pt x="1586726" y="1923583"/>
                  </a:lnTo>
                  <a:lnTo>
                    <a:pt x="1586726" y="1887509"/>
                  </a:lnTo>
                  <a:lnTo>
                    <a:pt x="1393227" y="1231616"/>
                  </a:lnTo>
                  <a:lnTo>
                    <a:pt x="1370270" y="1159468"/>
                  </a:lnTo>
                  <a:lnTo>
                    <a:pt x="1344033" y="1110276"/>
                  </a:lnTo>
                  <a:lnTo>
                    <a:pt x="1301398" y="1057804"/>
                  </a:lnTo>
                  <a:lnTo>
                    <a:pt x="1268601" y="1028289"/>
                  </a:lnTo>
                  <a:lnTo>
                    <a:pt x="1216127" y="992215"/>
                  </a:lnTo>
                  <a:lnTo>
                    <a:pt x="1166932" y="972538"/>
                  </a:lnTo>
                  <a:lnTo>
                    <a:pt x="1124297" y="959420"/>
                  </a:lnTo>
                  <a:close/>
                  <a:moveTo>
                    <a:pt x="909415" y="411597"/>
                  </a:moveTo>
                  <a:cubicBezTo>
                    <a:pt x="776610" y="411597"/>
                    <a:pt x="670366" y="514911"/>
                    <a:pt x="670366" y="644053"/>
                  </a:cubicBezTo>
                  <a:cubicBezTo>
                    <a:pt x="670366" y="776423"/>
                    <a:pt x="776610" y="879737"/>
                    <a:pt x="909415" y="879737"/>
                  </a:cubicBezTo>
                  <a:cubicBezTo>
                    <a:pt x="1038899" y="879737"/>
                    <a:pt x="1148463" y="776423"/>
                    <a:pt x="1148463" y="644053"/>
                  </a:cubicBezTo>
                  <a:cubicBezTo>
                    <a:pt x="1148463" y="582710"/>
                    <a:pt x="1121902" y="524596"/>
                    <a:pt x="1078741" y="479396"/>
                  </a:cubicBezTo>
                  <a:cubicBezTo>
                    <a:pt x="1032259" y="434197"/>
                    <a:pt x="972497" y="411597"/>
                    <a:pt x="909415" y="411597"/>
                  </a:cubicBezTo>
                  <a:close/>
                  <a:moveTo>
                    <a:pt x="0" y="0"/>
                  </a:moveTo>
                  <a:lnTo>
                    <a:pt x="1828800" y="0"/>
                  </a:lnTo>
                  <a:lnTo>
                    <a:pt x="1828800" y="3781425"/>
                  </a:lnTo>
                  <a:lnTo>
                    <a:pt x="0" y="37814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605275" y="1519565"/>
              <a:ext cx="1423788" cy="523220"/>
            </a:xfrm>
            <a:prstGeom prst="rect">
              <a:avLst/>
            </a:prstGeom>
            <a:noFill/>
          </p:spPr>
          <p:txBody>
            <a:bodyPr wrap="none" rtlCol="0" anchor="ctr">
              <a:normAutofit/>
            </a:bodyPr>
            <a:lstStyle/>
            <a:p>
              <a:pPr algn="ctr"/>
              <a:r>
                <a:rPr lang="en-US" sz="2800" b="1" dirty="0">
                  <a:solidFill>
                    <a:schemeClr val="tx1"/>
                  </a:solidFill>
                </a:rPr>
                <a:t>Female</a:t>
              </a:r>
            </a:p>
          </p:txBody>
        </p:sp>
        <p:sp>
          <p:nvSpPr>
            <p:cNvPr id="18" name="TextBox 17"/>
            <p:cNvSpPr txBox="1"/>
            <p:nvPr/>
          </p:nvSpPr>
          <p:spPr>
            <a:xfrm>
              <a:off x="7329915" y="1519565"/>
              <a:ext cx="984565" cy="523220"/>
            </a:xfrm>
            <a:prstGeom prst="rect">
              <a:avLst/>
            </a:prstGeom>
            <a:noFill/>
          </p:spPr>
          <p:txBody>
            <a:bodyPr wrap="none" rtlCol="0" anchor="ctr">
              <a:normAutofit/>
            </a:bodyPr>
            <a:lstStyle/>
            <a:p>
              <a:pPr algn="ctr"/>
              <a:r>
                <a:rPr lang="en-US" sz="2800" b="1" dirty="0">
                  <a:solidFill>
                    <a:schemeClr val="tx1"/>
                  </a:solidFill>
                </a:rPr>
                <a:t>Male</a:t>
              </a:r>
            </a:p>
          </p:txBody>
        </p:sp>
      </p:grpSp>
    </p:spTree>
    <p:extLst>
      <p:ext uri="{BB962C8B-B14F-4D97-AF65-F5344CB8AC3E}">
        <p14:creationId xmlns:p14="http://schemas.microsoft.com/office/powerpoint/2010/main" val="1720878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D679E-167C-FB4B-BF53-629CD5E05E20}" type="datetimeFigureOut">
              <a:rPr lang="en-US" smtClean="0"/>
              <a:t>10/11/2021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3EC547-8925-FE4C-BFEE-C614666E24A4}" type="slidenum">
              <a:rPr lang="en-US" smtClean="0"/>
              <a:t>‹#›</a:t>
            </a:fld>
            <a:endParaRPr lang="en-US"/>
          </a:p>
        </p:txBody>
      </p:sp>
    </p:spTree>
    <p:extLst>
      <p:ext uri="{BB962C8B-B14F-4D97-AF65-F5344CB8AC3E}">
        <p14:creationId xmlns:p14="http://schemas.microsoft.com/office/powerpoint/2010/main" val="617443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7D679E-167C-FB4B-BF53-629CD5E05E20}" type="datetimeFigureOut">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3EC547-8925-FE4C-BFEE-C614666E24A4}" type="slidenum">
              <a:rPr lang="en-US" smtClean="0"/>
              <a:t>‹#›</a:t>
            </a:fld>
            <a:endParaRPr lang="en-US"/>
          </a:p>
        </p:txBody>
      </p:sp>
    </p:spTree>
    <p:extLst>
      <p:ext uri="{BB962C8B-B14F-4D97-AF65-F5344CB8AC3E}">
        <p14:creationId xmlns:p14="http://schemas.microsoft.com/office/powerpoint/2010/main" val="7365105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7D679E-167C-FB4B-BF53-629CD5E05E20}" type="datetimeFigureOut">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3EC547-8925-FE4C-BFEE-C614666E24A4}" type="slidenum">
              <a:rPr lang="en-US" smtClean="0"/>
              <a:t>‹#›</a:t>
            </a:fld>
            <a:endParaRPr lang="en-US"/>
          </a:p>
        </p:txBody>
      </p:sp>
    </p:spTree>
    <p:extLst>
      <p:ext uri="{BB962C8B-B14F-4D97-AF65-F5344CB8AC3E}">
        <p14:creationId xmlns:p14="http://schemas.microsoft.com/office/powerpoint/2010/main" val="436349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7D679E-167C-FB4B-BF53-629CD5E05E20}"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EC547-8925-FE4C-BFEE-C614666E24A4}" type="slidenum">
              <a:rPr lang="en-US" smtClean="0"/>
              <a:t>‹#›</a:t>
            </a:fld>
            <a:endParaRPr lang="en-US"/>
          </a:p>
        </p:txBody>
      </p:sp>
    </p:spTree>
    <p:extLst>
      <p:ext uri="{BB962C8B-B14F-4D97-AF65-F5344CB8AC3E}">
        <p14:creationId xmlns:p14="http://schemas.microsoft.com/office/powerpoint/2010/main" val="75123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7D679E-167C-FB4B-BF53-629CD5E05E20}"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EC547-8925-FE4C-BFEE-C614666E24A4}" type="slidenum">
              <a:rPr lang="en-US" smtClean="0"/>
              <a:t>‹#›</a:t>
            </a:fld>
            <a:endParaRPr lang="en-US"/>
          </a:p>
        </p:txBody>
      </p:sp>
    </p:spTree>
    <p:extLst>
      <p:ext uri="{BB962C8B-B14F-4D97-AF65-F5344CB8AC3E}">
        <p14:creationId xmlns:p14="http://schemas.microsoft.com/office/powerpoint/2010/main" val="2022419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7D679E-167C-FB4B-BF53-629CD5E05E20}"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EC547-8925-FE4C-BFEE-C614666E24A4}" type="slidenum">
              <a:rPr lang="en-US" smtClean="0"/>
              <a:t>‹#›</a:t>
            </a:fld>
            <a:endParaRPr lang="en-US"/>
          </a:p>
        </p:txBody>
      </p:sp>
    </p:spTree>
    <p:extLst>
      <p:ext uri="{BB962C8B-B14F-4D97-AF65-F5344CB8AC3E}">
        <p14:creationId xmlns:p14="http://schemas.microsoft.com/office/powerpoint/2010/main" val="1791027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7D679E-167C-FB4B-BF53-629CD5E05E20}"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EC547-8925-FE4C-BFEE-C614666E24A4}" type="slidenum">
              <a:rPr lang="en-US" smtClean="0"/>
              <a:t>‹#›</a:t>
            </a:fld>
            <a:endParaRPr lang="en-US"/>
          </a:p>
        </p:txBody>
      </p:sp>
    </p:spTree>
    <p:extLst>
      <p:ext uri="{BB962C8B-B14F-4D97-AF65-F5344CB8AC3E}">
        <p14:creationId xmlns:p14="http://schemas.microsoft.com/office/powerpoint/2010/main" val="521618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36726"/>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7D679E-167C-FB4B-BF53-629CD5E05E20}"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EC547-8925-FE4C-BFEE-C614666E24A4}" type="slidenum">
              <a:rPr lang="en-US" smtClean="0"/>
              <a:t>‹#›</a:t>
            </a:fld>
            <a:endParaRPr lang="en-US"/>
          </a:p>
        </p:txBody>
      </p:sp>
    </p:spTree>
    <p:extLst>
      <p:ext uri="{BB962C8B-B14F-4D97-AF65-F5344CB8AC3E}">
        <p14:creationId xmlns:p14="http://schemas.microsoft.com/office/powerpoint/2010/main" val="812117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7D679E-167C-FB4B-BF53-629CD5E05E20}" type="datetimeFigureOut">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3EC547-8925-FE4C-BFEE-C614666E24A4}" type="slidenum">
              <a:rPr lang="en-US" smtClean="0"/>
              <a:t>‹#›</a:t>
            </a:fld>
            <a:endParaRPr lang="en-US"/>
          </a:p>
        </p:txBody>
      </p:sp>
    </p:spTree>
    <p:extLst>
      <p:ext uri="{BB962C8B-B14F-4D97-AF65-F5344CB8AC3E}">
        <p14:creationId xmlns:p14="http://schemas.microsoft.com/office/powerpoint/2010/main" val="2003792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7D679E-167C-FB4B-BF53-629CD5E05E20}" type="datetimeFigureOut">
              <a:rPr lang="en-US" smtClean="0"/>
              <a:t>10/11/2021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3EC547-8925-FE4C-BFEE-C614666E24A4}" type="slidenum">
              <a:rPr lang="en-US" smtClean="0"/>
              <a:t>‹#›</a:t>
            </a:fld>
            <a:endParaRPr lang="en-US"/>
          </a:p>
        </p:txBody>
      </p:sp>
    </p:spTree>
    <p:extLst>
      <p:ext uri="{BB962C8B-B14F-4D97-AF65-F5344CB8AC3E}">
        <p14:creationId xmlns:p14="http://schemas.microsoft.com/office/powerpoint/2010/main" val="89513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7D679E-167C-FB4B-BF53-629CD5E05E20}" type="datetimeFigureOut">
              <a:rPr lang="en-US" smtClean="0"/>
              <a:t>10/11/2021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3EC547-8925-FE4C-BFEE-C614666E24A4}" type="slidenum">
              <a:rPr lang="en-US" smtClean="0"/>
              <a:t>‹#›</a:t>
            </a:fld>
            <a:endParaRPr lang="en-US"/>
          </a:p>
        </p:txBody>
      </p:sp>
    </p:spTree>
    <p:extLst>
      <p:ext uri="{BB962C8B-B14F-4D97-AF65-F5344CB8AC3E}">
        <p14:creationId xmlns:p14="http://schemas.microsoft.com/office/powerpoint/2010/main" val="1461250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7D679E-167C-FB4B-BF53-629CD5E05E20}" type="datetimeFigureOut">
              <a:rPr lang="en-US" smtClean="0"/>
              <a:pPr/>
              <a:t>10/11/2021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3EC547-8925-FE4C-BFEE-C614666E24A4}" type="slidenum">
              <a:rPr lang="en-US" smtClean="0"/>
              <a:pPr/>
              <a:t>‹#›</a:t>
            </a:fld>
            <a:endParaRPr lang="en-US" dirty="0"/>
          </a:p>
        </p:txBody>
      </p:sp>
      <p:grpSp>
        <p:nvGrpSpPr>
          <p:cNvPr id="9" name="Group 8"/>
          <p:cNvGrpSpPr/>
          <p:nvPr userDrawn="1"/>
        </p:nvGrpSpPr>
        <p:grpSpPr>
          <a:xfrm>
            <a:off x="544876" y="2081407"/>
            <a:ext cx="11111990" cy="2811600"/>
            <a:chOff x="578736" y="2069833"/>
            <a:chExt cx="11111990" cy="2810933"/>
          </a:xfrm>
        </p:grpSpPr>
        <p:graphicFrame>
          <p:nvGraphicFramePr>
            <p:cNvPr id="6" name="Chart 5"/>
            <p:cNvGraphicFramePr/>
            <p:nvPr userDrawn="1">
              <p:extLst>
                <p:ext uri="{D42A27DB-BD31-4B8C-83A1-F6EECF244321}">
                  <p14:modId xmlns:p14="http://schemas.microsoft.com/office/powerpoint/2010/main" val="964331542"/>
                </p:ext>
              </p:extLst>
            </p:nvPr>
          </p:nvGraphicFramePr>
          <p:xfrm>
            <a:off x="578736" y="2069833"/>
            <a:ext cx="4216399" cy="28109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userDrawn="1">
              <p:extLst>
                <p:ext uri="{D42A27DB-BD31-4B8C-83A1-F6EECF244321}">
                  <p14:modId xmlns:p14="http://schemas.microsoft.com/office/powerpoint/2010/main" val="153263372"/>
                </p:ext>
              </p:extLst>
            </p:nvPr>
          </p:nvGraphicFramePr>
          <p:xfrm>
            <a:off x="4026531" y="2069833"/>
            <a:ext cx="4216399" cy="28109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userDrawn="1">
              <p:extLst>
                <p:ext uri="{D42A27DB-BD31-4B8C-83A1-F6EECF244321}">
                  <p14:modId xmlns:p14="http://schemas.microsoft.com/office/powerpoint/2010/main" val="707814034"/>
                </p:ext>
              </p:extLst>
            </p:nvPr>
          </p:nvGraphicFramePr>
          <p:xfrm>
            <a:off x="7474327" y="2069833"/>
            <a:ext cx="4216399" cy="2810933"/>
          </p:xfrm>
          <a:graphic>
            <a:graphicData uri="http://schemas.openxmlformats.org/drawingml/2006/chart">
              <c:chart xmlns:c="http://schemas.openxmlformats.org/drawingml/2006/chart" xmlns:r="http://schemas.openxmlformats.org/officeDocument/2006/relationships" r:id="rId4"/>
            </a:graphicData>
          </a:graphic>
        </p:graphicFrame>
      </p:grpSp>
      <p:sp>
        <p:nvSpPr>
          <p:cNvPr id="10" name="Text Placeholder 2"/>
          <p:cNvSpPr>
            <a:spLocks noGrp="1"/>
          </p:cNvSpPr>
          <p:nvPr>
            <p:ph type="body" idx="1"/>
          </p:nvPr>
        </p:nvSpPr>
        <p:spPr>
          <a:xfrm>
            <a:off x="1363628" y="4893007"/>
            <a:ext cx="2578895" cy="604968"/>
          </a:xfrm>
        </p:spPr>
        <p:txBody>
          <a:bodyPr anchor="t" anchorCtr="1"/>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ext Placeholder 2"/>
          <p:cNvSpPr>
            <a:spLocks noGrp="1"/>
          </p:cNvSpPr>
          <p:nvPr>
            <p:ph type="body" idx="13"/>
          </p:nvPr>
        </p:nvSpPr>
        <p:spPr>
          <a:xfrm>
            <a:off x="4806552" y="4893007"/>
            <a:ext cx="2578895" cy="604968"/>
          </a:xfrm>
        </p:spPr>
        <p:txBody>
          <a:bodyPr anchor="t" anchorCtr="1"/>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2"/>
          <p:cNvSpPr>
            <a:spLocks noGrp="1"/>
          </p:cNvSpPr>
          <p:nvPr>
            <p:ph type="body" idx="14"/>
          </p:nvPr>
        </p:nvSpPr>
        <p:spPr>
          <a:xfrm>
            <a:off x="8259218" y="4893007"/>
            <a:ext cx="2578895" cy="604968"/>
          </a:xfrm>
        </p:spPr>
        <p:txBody>
          <a:bodyPr anchor="t" anchorCtr="1"/>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877460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1650357" cy="365125"/>
          </a:xfrm>
          <a:prstGeom prst="rect">
            <a:avLst/>
          </a:prstGeom>
        </p:spPr>
        <p:txBody>
          <a:bodyPr vert="horz" lIns="91440" tIns="45720" rIns="91440" bIns="45720" rtlCol="0" anchor="ctr"/>
          <a:lstStyle>
            <a:lvl1pPr algn="l">
              <a:defRPr sz="1200" b="0" i="0">
                <a:solidFill>
                  <a:schemeClr val="tx1">
                    <a:tint val="75000"/>
                  </a:schemeClr>
                </a:solidFill>
                <a:latin typeface="Lato Light" charset="0"/>
              </a:defRPr>
            </a:lvl1pPr>
          </a:lstStyle>
          <a:p>
            <a:fld id="{F77D679E-167C-FB4B-BF53-629CD5E05E20}" type="datetimeFigureOut">
              <a:rPr lang="en-US" smtClean="0"/>
              <a:pPr/>
              <a:t>10/11/2021</a:t>
            </a:fld>
            <a:endParaRPr lang="en-US" dirty="0"/>
          </a:p>
        </p:txBody>
      </p:sp>
      <p:sp>
        <p:nvSpPr>
          <p:cNvPr id="5" name="Footer Placeholder 4"/>
          <p:cNvSpPr>
            <a:spLocks noGrp="1"/>
          </p:cNvSpPr>
          <p:nvPr>
            <p:ph type="ftr" sz="quarter" idx="3"/>
          </p:nvPr>
        </p:nvSpPr>
        <p:spPr>
          <a:xfrm>
            <a:off x="2721660" y="6356350"/>
            <a:ext cx="5820455" cy="365125"/>
          </a:xfrm>
          <a:prstGeom prst="rect">
            <a:avLst/>
          </a:prstGeom>
        </p:spPr>
        <p:txBody>
          <a:bodyPr vert="horz" lIns="91440" tIns="45720" rIns="91440" bIns="45720" rtlCol="0" anchor="ctr"/>
          <a:lstStyle>
            <a:lvl1pPr algn="ctr">
              <a:defRPr sz="1200" b="0" i="0">
                <a:solidFill>
                  <a:schemeClr val="tx1">
                    <a:tint val="75000"/>
                  </a:schemeClr>
                </a:solidFill>
                <a:latin typeface="Lato Light" charset="0"/>
              </a:defRPr>
            </a:lvl1pPr>
          </a:lstStyle>
          <a:p>
            <a:endParaRPr lang="en-US" dirty="0"/>
          </a:p>
        </p:txBody>
      </p:sp>
      <p:sp>
        <p:nvSpPr>
          <p:cNvPr id="6" name="Slide Number Placeholder 5"/>
          <p:cNvSpPr>
            <a:spLocks noGrp="1"/>
          </p:cNvSpPr>
          <p:nvPr>
            <p:ph type="sldNum" sz="quarter" idx="4"/>
          </p:nvPr>
        </p:nvSpPr>
        <p:spPr>
          <a:xfrm>
            <a:off x="8716138" y="6356350"/>
            <a:ext cx="922603" cy="365125"/>
          </a:xfrm>
          <a:prstGeom prst="rect">
            <a:avLst/>
          </a:prstGeom>
        </p:spPr>
        <p:txBody>
          <a:bodyPr vert="horz" lIns="91440" tIns="45720" rIns="91440" bIns="45720" rtlCol="0" anchor="ctr"/>
          <a:lstStyle>
            <a:lvl1pPr algn="r">
              <a:defRPr sz="1200" b="0" i="0">
                <a:solidFill>
                  <a:schemeClr val="tx1">
                    <a:tint val="75000"/>
                  </a:schemeClr>
                </a:solidFill>
                <a:latin typeface="Lato Light" charset="0"/>
              </a:defRPr>
            </a:lvl1pPr>
          </a:lstStyle>
          <a:p>
            <a:fld id="{4C3EC547-8925-FE4C-BFEE-C614666E24A4}" type="slidenum">
              <a:rPr lang="en-US" smtClean="0"/>
              <a:pPr/>
              <a:t>‹#›</a:t>
            </a:fld>
            <a:endParaRPr lang="en-US" dirty="0"/>
          </a:p>
        </p:txBody>
      </p:sp>
      <p:pic>
        <p:nvPicPr>
          <p:cNvPr id="7" name="Picture 6"/>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4534818" y="6135638"/>
            <a:ext cx="22742558" cy="97527"/>
          </a:xfrm>
          <a:prstGeom prst="rect">
            <a:avLst/>
          </a:prstGeom>
        </p:spPr>
      </p:pic>
      <p:pic>
        <p:nvPicPr>
          <p:cNvPr id="8" name="Picture 7"/>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9812765" y="6390290"/>
            <a:ext cx="1541035" cy="309756"/>
          </a:xfrm>
          <a:prstGeom prst="rect">
            <a:avLst/>
          </a:prstGeom>
        </p:spPr>
      </p:pic>
    </p:spTree>
    <p:extLst>
      <p:ext uri="{BB962C8B-B14F-4D97-AF65-F5344CB8AC3E}">
        <p14:creationId xmlns:p14="http://schemas.microsoft.com/office/powerpoint/2010/main" val="582879987"/>
      </p:ext>
    </p:extLst>
  </p:cSld>
  <p:clrMap bg1="lt1" tx1="dk1" bg2="lt2" tx2="dk2" accent1="accent1" accent2="accent2" accent3="accent3" accent4="accent4" accent5="accent5" accent6="accent6" hlink="hlink" folHlink="folHlink"/>
  <p:sldLayoutIdLst>
    <p:sldLayoutId id="2147483674" r:id="rId1"/>
    <p:sldLayoutId id="2147483660" r:id="rId2"/>
    <p:sldLayoutId id="2147483649" r:id="rId3"/>
    <p:sldLayoutId id="2147483650" r:id="rId4"/>
    <p:sldLayoutId id="2147483651" r:id="rId5"/>
    <p:sldLayoutId id="2147483652" r:id="rId6"/>
    <p:sldLayoutId id="2147483653" r:id="rId7"/>
    <p:sldLayoutId id="2147483654"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55" r:id="rId22"/>
    <p:sldLayoutId id="2147483656" r:id="rId23"/>
    <p:sldLayoutId id="2147483657" r:id="rId24"/>
    <p:sldLayoutId id="2147483658" r:id="rId25"/>
    <p:sldLayoutId id="2147483659" r:id="rId26"/>
  </p:sldLayoutIdLst>
  <p:txStyles>
    <p:titleStyle>
      <a:lvl1pPr algn="l" defTabSz="914400" rtl="0" eaLnBrk="1" latinLnBrk="0" hangingPunct="1">
        <a:lnSpc>
          <a:spcPct val="90000"/>
        </a:lnSpc>
        <a:spcBef>
          <a:spcPct val="0"/>
        </a:spcBef>
        <a:buNone/>
        <a:defRPr sz="6600" b="0" i="0" kern="1200">
          <a:solidFill>
            <a:schemeClr val="tx1"/>
          </a:solidFill>
          <a:latin typeface="GarageGothic-Bold" charset="0"/>
          <a:ea typeface="GarageGothic-Bold" charset="0"/>
          <a:cs typeface="GarageGothic-Bold"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Lato Light"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Lato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Lato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Lato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Lato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hyperlink" Target="https://www.youtube.com/watch?v=6m8nbQjA4FQ" TargetMode="Externa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 Id="rId9"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D2566218-2BDD-463C-90B2-9D0EEB5E6A7E}"/>
              </a:ext>
            </a:extLst>
          </p:cNvPr>
          <p:cNvSpPr/>
          <p:nvPr/>
        </p:nvSpPr>
        <p:spPr>
          <a:xfrm>
            <a:off x="781272" y="5632714"/>
            <a:ext cx="7088607" cy="553998"/>
          </a:xfrm>
          <a:prstGeom prst="rect">
            <a:avLst/>
          </a:prstGeom>
          <a:solidFill>
            <a:schemeClr val="accent2"/>
          </a:solidFill>
        </p:spPr>
        <p:txBody>
          <a:bodyPr wrap="none" lIns="91440" tIns="45720" rIns="91440" bIns="45720">
            <a:spAutoFit/>
          </a:bodyPr>
          <a:lstStyle/>
          <a:p>
            <a:pPr algn="ctr"/>
            <a:r>
              <a:rPr lang="en-US" sz="3000" b="0" cap="none" spc="0" dirty="0">
                <a:ln w="0"/>
                <a:solidFill>
                  <a:schemeClr val="tx1"/>
                </a:solidFill>
                <a:effectLst>
                  <a:outerShdw blurRad="38100" dist="19050" dir="2700000" algn="tl" rotWithShape="0">
                    <a:schemeClr val="dk1">
                      <a:alpha val="40000"/>
                    </a:schemeClr>
                  </a:outerShdw>
                </a:effectLst>
              </a:rPr>
              <a:t>We are celebrating on 11</a:t>
            </a:r>
            <a:r>
              <a:rPr lang="en-US" sz="3000" b="0" cap="none" spc="0" baseline="30000" dirty="0">
                <a:ln w="0"/>
                <a:solidFill>
                  <a:schemeClr val="tx1"/>
                </a:solidFill>
                <a:effectLst>
                  <a:outerShdw blurRad="38100" dist="19050" dir="2700000" algn="tl" rotWithShape="0">
                    <a:schemeClr val="dk1">
                      <a:alpha val="40000"/>
                    </a:schemeClr>
                  </a:outerShdw>
                </a:effectLst>
              </a:rPr>
              <a:t>th</a:t>
            </a:r>
            <a:r>
              <a:rPr lang="en-US" sz="3000" b="0" cap="none" spc="0" dirty="0">
                <a:ln w="0"/>
                <a:solidFill>
                  <a:schemeClr val="tx1"/>
                </a:solidFill>
                <a:effectLst>
                  <a:outerShdw blurRad="38100" dist="19050" dir="2700000" algn="tl" rotWithShape="0">
                    <a:schemeClr val="dk1">
                      <a:alpha val="40000"/>
                    </a:schemeClr>
                  </a:outerShdw>
                </a:effectLst>
              </a:rPr>
              <a:t> October 2021</a:t>
            </a:r>
          </a:p>
        </p:txBody>
      </p:sp>
    </p:spTree>
    <p:extLst>
      <p:ext uri="{BB962C8B-B14F-4D97-AF65-F5344CB8AC3E}">
        <p14:creationId xmlns:p14="http://schemas.microsoft.com/office/powerpoint/2010/main" val="3048833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666" y="0"/>
            <a:ext cx="12226256" cy="6858000"/>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8821" b="40744"/>
          <a:stretch/>
        </p:blipFill>
        <p:spPr>
          <a:xfrm>
            <a:off x="-44245" y="1317905"/>
            <a:ext cx="8536115" cy="5547469"/>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55417" r="23378"/>
          <a:stretch/>
        </p:blipFill>
        <p:spPr>
          <a:xfrm>
            <a:off x="8665821" y="-22123"/>
            <a:ext cx="3538469" cy="2058872"/>
          </a:xfrm>
          <a:prstGeom prst="rect">
            <a:avLst/>
          </a:prstGeom>
        </p:spPr>
      </p:pic>
      <p:pic>
        <p:nvPicPr>
          <p:cNvPr id="4" name="Picture 3">
            <a:extLst>
              <a:ext uri="{FF2B5EF4-FFF2-40B4-BE49-F238E27FC236}">
                <a16:creationId xmlns:a16="http://schemas.microsoft.com/office/drawing/2014/main" id="{AA066EDB-35F1-4F80-B387-D788916BAFAC}"/>
              </a:ext>
            </a:extLst>
          </p:cNvPr>
          <p:cNvPicPr>
            <a:picLocks noChangeAspect="1"/>
          </p:cNvPicPr>
          <p:nvPr/>
        </p:nvPicPr>
        <p:blipFill>
          <a:blip r:embed="rId4"/>
          <a:stretch>
            <a:fillRect/>
          </a:stretch>
        </p:blipFill>
        <p:spPr>
          <a:xfrm>
            <a:off x="2057400" y="496888"/>
            <a:ext cx="8610600" cy="6210300"/>
          </a:xfrm>
          <a:prstGeom prst="rect">
            <a:avLst/>
          </a:prstGeom>
        </p:spPr>
      </p:pic>
    </p:spTree>
    <p:extLst>
      <p:ext uri="{BB962C8B-B14F-4D97-AF65-F5344CB8AC3E}">
        <p14:creationId xmlns:p14="http://schemas.microsoft.com/office/powerpoint/2010/main" val="3428357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val="0"/>
              </a:ext>
            </a:extLst>
          </a:blip>
          <a:srcRect r="24911" b="20659"/>
          <a:stretch/>
        </p:blipFill>
        <p:spPr>
          <a:xfrm>
            <a:off x="-36512" y="-27384"/>
            <a:ext cx="12345968" cy="6885384"/>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val="0"/>
              </a:ext>
            </a:extLst>
          </a:blip>
          <a:srcRect l="9271" t="10267" r="5298"/>
          <a:stretch/>
        </p:blipFill>
        <p:spPr>
          <a:xfrm rot="10800000">
            <a:off x="-36862" y="1010578"/>
            <a:ext cx="12345968" cy="5847422"/>
          </a:xfrm>
          <a:prstGeom prst="rect">
            <a:avLst/>
          </a:prstGeom>
        </p:spPr>
      </p:pic>
      <p:sp>
        <p:nvSpPr>
          <p:cNvPr id="2" name="TextBox 1"/>
          <p:cNvSpPr txBox="1"/>
          <p:nvPr/>
        </p:nvSpPr>
        <p:spPr>
          <a:xfrm>
            <a:off x="679508" y="316364"/>
            <a:ext cx="6660859" cy="923330"/>
          </a:xfrm>
          <a:prstGeom prst="rect">
            <a:avLst/>
          </a:prstGeom>
          <a:noFill/>
        </p:spPr>
        <p:txBody>
          <a:bodyPr wrap="square" rtlCol="0">
            <a:spAutoFit/>
          </a:bodyPr>
          <a:lstStyle/>
          <a:p>
            <a:r>
              <a:rPr lang="en-GB" sz="5400" dirty="0">
                <a:solidFill>
                  <a:schemeClr val="tx2">
                    <a:lumMod val="75000"/>
                  </a:schemeClr>
                </a:solidFill>
                <a:latin typeface="GarageGothic-Bold" pitchFamily="50" charset="0"/>
              </a:rPr>
              <a:t>Meet Aaliyah</a:t>
            </a:r>
            <a:endParaRPr lang="en-GB" sz="5400" dirty="0">
              <a:latin typeface="GarageGothic-Bold" pitchFamily="50" charset="0"/>
            </a:endParaRP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27091" y="1941758"/>
            <a:ext cx="6490474" cy="4327587"/>
          </a:xfrm>
          <a:prstGeom prst="rect">
            <a:avLst/>
          </a:prstGeom>
        </p:spPr>
      </p:pic>
      <p:pic>
        <p:nvPicPr>
          <p:cNvPr id="1030" name="Picture 6" descr="Youtube logo | Logok">
            <a:hlinkClick r:id="rId5"/>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526093" y="2945875"/>
            <a:ext cx="3092469" cy="23193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7"/>
          <a:stretch>
            <a:fillRect/>
          </a:stretch>
        </p:blipFill>
        <p:spPr>
          <a:xfrm>
            <a:off x="10438336" y="6270709"/>
            <a:ext cx="1664352" cy="426757"/>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7880" y="6327186"/>
            <a:ext cx="1063256" cy="418807"/>
          </a:xfrm>
          <a:prstGeom prst="rect">
            <a:avLst/>
          </a:prstGeom>
        </p:spPr>
      </p:pic>
    </p:spTree>
    <p:extLst>
      <p:ext uri="{BB962C8B-B14F-4D97-AF65-F5344CB8AC3E}">
        <p14:creationId xmlns:p14="http://schemas.microsoft.com/office/powerpoint/2010/main" val="3415522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666" y="0"/>
            <a:ext cx="12226256" cy="6858000"/>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8821" b="40744"/>
          <a:stretch/>
        </p:blipFill>
        <p:spPr>
          <a:xfrm>
            <a:off x="-44245" y="1317905"/>
            <a:ext cx="8536115" cy="5547469"/>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55417" r="23378"/>
          <a:stretch/>
        </p:blipFill>
        <p:spPr>
          <a:xfrm>
            <a:off x="8665821" y="-22123"/>
            <a:ext cx="3538469" cy="2058872"/>
          </a:xfrm>
          <a:prstGeom prst="rect">
            <a:avLst/>
          </a:prstGeom>
        </p:spPr>
      </p:pic>
      <p:pic>
        <p:nvPicPr>
          <p:cNvPr id="4" name="Picture 3">
            <a:extLst>
              <a:ext uri="{FF2B5EF4-FFF2-40B4-BE49-F238E27FC236}">
                <a16:creationId xmlns:a16="http://schemas.microsoft.com/office/drawing/2014/main" id="{DE5941AB-7C7C-4A64-BCF2-65EFB939D00D}"/>
              </a:ext>
            </a:extLst>
          </p:cNvPr>
          <p:cNvPicPr>
            <a:picLocks noChangeAspect="1"/>
          </p:cNvPicPr>
          <p:nvPr/>
        </p:nvPicPr>
        <p:blipFill>
          <a:blip r:embed="rId4"/>
          <a:stretch>
            <a:fillRect/>
          </a:stretch>
        </p:blipFill>
        <p:spPr>
          <a:xfrm>
            <a:off x="423009" y="43449"/>
            <a:ext cx="11330906" cy="6814551"/>
          </a:xfrm>
          <a:prstGeom prst="rect">
            <a:avLst/>
          </a:prstGeom>
        </p:spPr>
      </p:pic>
    </p:spTree>
    <p:extLst>
      <p:ext uri="{BB962C8B-B14F-4D97-AF65-F5344CB8AC3E}">
        <p14:creationId xmlns:p14="http://schemas.microsoft.com/office/powerpoint/2010/main" val="3938782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666" y="0"/>
            <a:ext cx="12226256" cy="6858000"/>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8821" b="40744"/>
          <a:stretch/>
        </p:blipFill>
        <p:spPr>
          <a:xfrm>
            <a:off x="-44245" y="1317905"/>
            <a:ext cx="8536115" cy="5547469"/>
          </a:xfrm>
          <a:prstGeom prst="rect">
            <a:avLst/>
          </a:prstGeom>
        </p:spPr>
      </p:pic>
      <p:sp>
        <p:nvSpPr>
          <p:cNvPr id="6" name="TextBox 5"/>
          <p:cNvSpPr txBox="1"/>
          <p:nvPr/>
        </p:nvSpPr>
        <p:spPr>
          <a:xfrm>
            <a:off x="742982" y="3943649"/>
            <a:ext cx="6135880" cy="1107996"/>
          </a:xfrm>
          <a:prstGeom prst="rect">
            <a:avLst/>
          </a:prstGeom>
          <a:noFill/>
        </p:spPr>
        <p:txBody>
          <a:bodyPr wrap="square" rtlCol="0">
            <a:spAutoFit/>
          </a:bodyPr>
          <a:lstStyle/>
          <a:p>
            <a:pPr algn="ctr"/>
            <a:r>
              <a:rPr lang="en-GB" sz="6600" dirty="0">
                <a:solidFill>
                  <a:schemeClr val="bg1"/>
                </a:solidFill>
                <a:latin typeface="GarageGothic-Bold" pitchFamily="50" charset="0"/>
              </a:rPr>
              <a:t>Thank you!</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55417" r="23378"/>
          <a:stretch/>
        </p:blipFill>
        <p:spPr>
          <a:xfrm>
            <a:off x="8665821" y="-22123"/>
            <a:ext cx="3538469" cy="2058872"/>
          </a:xfrm>
          <a:prstGeom prst="rect">
            <a:avLst/>
          </a:prstGeom>
        </p:spPr>
      </p:pic>
    </p:spTree>
    <p:extLst>
      <p:ext uri="{BB962C8B-B14F-4D97-AF65-F5344CB8AC3E}">
        <p14:creationId xmlns:p14="http://schemas.microsoft.com/office/powerpoint/2010/main" val="1027089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cstate="screen">
            <a:extLst>
              <a:ext uri="{28A0092B-C50C-407E-A947-70E740481C1C}">
                <a14:useLocalDpi xmlns:a14="http://schemas.microsoft.com/office/drawing/2010/main" val="0"/>
              </a:ext>
            </a:extLst>
          </a:blip>
          <a:srcRect r="24911" b="20659"/>
          <a:stretch/>
        </p:blipFill>
        <p:spPr>
          <a:xfrm>
            <a:off x="-36512" y="-27384"/>
            <a:ext cx="12345968" cy="6885384"/>
          </a:xfrm>
          <a:prstGeom prst="rect">
            <a:avLst/>
          </a:prstGeom>
        </p:spPr>
      </p:pic>
      <p:pic>
        <p:nvPicPr>
          <p:cNvPr id="18" name="Picture 17"/>
          <p:cNvPicPr>
            <a:picLocks noChangeAspect="1"/>
          </p:cNvPicPr>
          <p:nvPr/>
        </p:nvPicPr>
        <p:blipFill rotWithShape="1">
          <a:blip r:embed="rId3" cstate="screen">
            <a:extLst>
              <a:ext uri="{28A0092B-C50C-407E-A947-70E740481C1C}">
                <a14:useLocalDpi xmlns:a14="http://schemas.microsoft.com/office/drawing/2010/main" val="0"/>
              </a:ext>
            </a:extLst>
          </a:blip>
          <a:srcRect l="9271" t="10267" r="5298"/>
          <a:stretch/>
        </p:blipFill>
        <p:spPr>
          <a:xfrm rot="10800000">
            <a:off x="-36512" y="2310807"/>
            <a:ext cx="12345968" cy="4809460"/>
          </a:xfrm>
          <a:prstGeom prst="rect">
            <a:avLst/>
          </a:prstGeom>
        </p:spPr>
      </p:pic>
      <p:sp>
        <p:nvSpPr>
          <p:cNvPr id="2" name="TextBox 1"/>
          <p:cNvSpPr txBox="1"/>
          <p:nvPr/>
        </p:nvSpPr>
        <p:spPr>
          <a:xfrm>
            <a:off x="722776" y="338419"/>
            <a:ext cx="10554824" cy="923330"/>
          </a:xfrm>
          <a:prstGeom prst="rect">
            <a:avLst/>
          </a:prstGeom>
          <a:noFill/>
        </p:spPr>
        <p:txBody>
          <a:bodyPr wrap="square" rtlCol="0">
            <a:spAutoFit/>
          </a:bodyPr>
          <a:lstStyle/>
          <a:p>
            <a:r>
              <a:rPr lang="en-GB" sz="5400" dirty="0">
                <a:solidFill>
                  <a:schemeClr val="tx2">
                    <a:lumMod val="75000"/>
                  </a:schemeClr>
                </a:solidFill>
                <a:latin typeface="GarageGothic-Bold" pitchFamily="50" charset="0"/>
              </a:rPr>
              <a:t>It’s                          !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0775" y="3070975"/>
            <a:ext cx="2706714" cy="2706714"/>
          </a:xfrm>
          <a:prstGeom prst="rect">
            <a:avLst/>
          </a:prstGeom>
        </p:spPr>
      </p:pic>
      <p:pic>
        <p:nvPicPr>
          <p:cNvPr id="19" name="Picture 1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594234" y="212224"/>
            <a:ext cx="3240326" cy="1276334"/>
          </a:xfrm>
          <a:prstGeom prst="rect">
            <a:avLst/>
          </a:prstGeom>
        </p:spPr>
      </p:pic>
      <p:sp>
        <p:nvSpPr>
          <p:cNvPr id="20" name="Rectangle 19"/>
          <p:cNvSpPr/>
          <p:nvPr/>
        </p:nvSpPr>
        <p:spPr>
          <a:xfrm>
            <a:off x="762683" y="1569441"/>
            <a:ext cx="10846854" cy="830997"/>
          </a:xfrm>
          <a:prstGeom prst="rect">
            <a:avLst/>
          </a:prstGeom>
        </p:spPr>
        <p:txBody>
          <a:bodyPr wrap="square">
            <a:spAutoFit/>
          </a:bodyPr>
          <a:lstStyle/>
          <a:p>
            <a:r>
              <a:rPr lang="en-GB" sz="2400" dirty="0">
                <a:solidFill>
                  <a:schemeClr val="tx2">
                    <a:lumMod val="75000"/>
                  </a:schemeClr>
                </a:solidFill>
                <a:latin typeface="Lato" panose="020F0502020204030203" pitchFamily="34" charset="0"/>
              </a:rPr>
              <a:t>Today we’re showing young people that they’re not alone with their mental health and raising vital awareness for </a:t>
            </a:r>
            <a:r>
              <a:rPr lang="en-GB" sz="2400" dirty="0" err="1">
                <a:solidFill>
                  <a:schemeClr val="tx2">
                    <a:lumMod val="75000"/>
                  </a:schemeClr>
                </a:solidFill>
                <a:latin typeface="Lato" panose="020F0502020204030203" pitchFamily="34" charset="0"/>
              </a:rPr>
              <a:t>YoungMinds</a:t>
            </a:r>
            <a:r>
              <a:rPr lang="en-GB" sz="2400" dirty="0">
                <a:solidFill>
                  <a:schemeClr val="tx2">
                    <a:lumMod val="75000"/>
                  </a:schemeClr>
                </a:solidFill>
                <a:latin typeface="Lato" panose="020F0502020204030203" pitchFamily="34" charset="0"/>
              </a:rPr>
              <a:t>.</a:t>
            </a:r>
            <a:endParaRPr lang="en-GB" sz="2400" dirty="0">
              <a:solidFill>
                <a:schemeClr val="accent3"/>
              </a:solidFill>
              <a:latin typeface="Lato" panose="020F0502020204030203" pitchFamily="34" charset="0"/>
            </a:endParaRPr>
          </a:p>
        </p:txBody>
      </p:sp>
      <p:pic>
        <p:nvPicPr>
          <p:cNvPr id="26" name="Picture 25"/>
          <p:cNvPicPr>
            <a:picLocks noChangeAspect="1"/>
          </p:cNvPicPr>
          <p:nvPr/>
        </p:nvPicPr>
        <p:blipFill>
          <a:blip r:embed="rId6"/>
          <a:stretch>
            <a:fillRect/>
          </a:stretch>
        </p:blipFill>
        <p:spPr>
          <a:xfrm>
            <a:off x="10438336" y="6270709"/>
            <a:ext cx="1664352" cy="426757"/>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7880" y="6327186"/>
            <a:ext cx="1063256" cy="418807"/>
          </a:xfrm>
          <a:prstGeom prst="rect">
            <a:avLst/>
          </a:prstGeom>
        </p:spPr>
      </p:pic>
      <p:pic>
        <p:nvPicPr>
          <p:cNvPr id="21" name="Picture 2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7455" y="3069944"/>
            <a:ext cx="2701466" cy="2685638"/>
          </a:xfrm>
          <a:prstGeom prst="rect">
            <a:avLst/>
          </a:prstGeom>
        </p:spPr>
      </p:pic>
      <p:pic>
        <p:nvPicPr>
          <p:cNvPr id="22" name="Picture 21"/>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532895" y="3069944"/>
            <a:ext cx="5173905" cy="2707745"/>
          </a:xfrm>
          <a:prstGeom prst="rect">
            <a:avLst/>
          </a:prstGeom>
        </p:spPr>
      </p:pic>
    </p:spTree>
    <p:extLst>
      <p:ext uri="{BB962C8B-B14F-4D97-AF65-F5344CB8AC3E}">
        <p14:creationId xmlns:p14="http://schemas.microsoft.com/office/powerpoint/2010/main" val="3390070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screen">
            <a:extLst>
              <a:ext uri="{28A0092B-C50C-407E-A947-70E740481C1C}">
                <a14:useLocalDpi xmlns:a14="http://schemas.microsoft.com/office/drawing/2010/main" val="0"/>
              </a:ext>
            </a:extLst>
          </a:blip>
          <a:srcRect r="24911" b="20659"/>
          <a:stretch/>
        </p:blipFill>
        <p:spPr>
          <a:xfrm>
            <a:off x="-1" y="-27384"/>
            <a:ext cx="12241619" cy="6885384"/>
          </a:xfrm>
          <a:prstGeom prst="rect">
            <a:avLst/>
          </a:prstGeom>
        </p:spPr>
      </p:pic>
      <p:grpSp>
        <p:nvGrpSpPr>
          <p:cNvPr id="10" name="Group 9"/>
          <p:cNvGrpSpPr/>
          <p:nvPr/>
        </p:nvGrpSpPr>
        <p:grpSpPr>
          <a:xfrm>
            <a:off x="4823637" y="-73740"/>
            <a:ext cx="7417980" cy="6975985"/>
            <a:chOff x="4823637" y="-73740"/>
            <a:chExt cx="7417980" cy="6975985"/>
          </a:xfrm>
        </p:grpSpPr>
        <p:pic>
          <p:nvPicPr>
            <p:cNvPr id="11" name="Picture 10"/>
            <p:cNvPicPr>
              <a:picLocks noChangeAspect="1"/>
            </p:cNvPicPr>
            <p:nvPr/>
          </p:nvPicPr>
          <p:blipFill rotWithShape="1">
            <a:blip r:embed="rId3" cstate="screen">
              <a:extLst>
                <a:ext uri="{28A0092B-C50C-407E-A947-70E740481C1C}">
                  <a14:useLocalDpi xmlns:a14="http://schemas.microsoft.com/office/drawing/2010/main" val="0"/>
                </a:ext>
              </a:extLst>
            </a:blip>
            <a:srcRect l="19897" t="10267" r="15946"/>
            <a:stretch/>
          </p:blipFill>
          <p:spPr>
            <a:xfrm rot="5400000">
              <a:off x="5984895" y="645523"/>
              <a:ext cx="6975985" cy="5537459"/>
            </a:xfrm>
            <a:prstGeom prst="rect">
              <a:avLst/>
            </a:prstGeom>
          </p:spPr>
        </p:pic>
        <p:pic>
          <p:nvPicPr>
            <p:cNvPr id="12" name="Picture 11"/>
            <p:cNvPicPr>
              <a:picLocks noChangeAspect="1"/>
            </p:cNvPicPr>
            <p:nvPr/>
          </p:nvPicPr>
          <p:blipFill rotWithShape="1">
            <a:blip r:embed="rId3" cstate="screen">
              <a:extLst>
                <a:ext uri="{28A0092B-C50C-407E-A947-70E740481C1C}">
                  <a14:useLocalDpi xmlns:a14="http://schemas.microsoft.com/office/drawing/2010/main" val="0"/>
                </a:ext>
              </a:extLst>
            </a:blip>
            <a:srcRect l="25012" t="10267" r="11305"/>
            <a:stretch/>
          </p:blipFill>
          <p:spPr>
            <a:xfrm rot="5400000">
              <a:off x="4130184" y="641836"/>
              <a:ext cx="6924365" cy="5537459"/>
            </a:xfrm>
            <a:prstGeom prst="rect">
              <a:avLst/>
            </a:prstGeom>
          </p:spPr>
        </p:pic>
      </p:grpSp>
      <p:sp>
        <p:nvSpPr>
          <p:cNvPr id="13" name="TextBox 12"/>
          <p:cNvSpPr txBox="1"/>
          <p:nvPr/>
        </p:nvSpPr>
        <p:spPr>
          <a:xfrm>
            <a:off x="6100468" y="621544"/>
            <a:ext cx="5500674" cy="5663089"/>
          </a:xfrm>
          <a:prstGeom prst="rect">
            <a:avLst/>
          </a:prstGeom>
          <a:noFill/>
        </p:spPr>
        <p:txBody>
          <a:bodyPr wrap="square" rtlCol="0">
            <a:spAutoFit/>
          </a:bodyPr>
          <a:lstStyle/>
          <a:p>
            <a:endParaRPr lang="en-GB" sz="1400" dirty="0">
              <a:latin typeface="GarageGothic" panose="02000706020000020004" pitchFamily="50" charset="0"/>
            </a:endParaRPr>
          </a:p>
          <a:p>
            <a:r>
              <a:rPr lang="en-GB" sz="2100" dirty="0">
                <a:latin typeface="Lato" panose="020F0502020204030203" pitchFamily="34" charset="0"/>
              </a:rPr>
              <a:t>It’s normal to have ups and downs – and this year might have felt a little more down than up. But it’s the little things that have got us through it.</a:t>
            </a:r>
            <a:br>
              <a:rPr lang="en-GB" sz="2100" dirty="0">
                <a:latin typeface="Lato" panose="020F0502020204030203" pitchFamily="34" charset="0"/>
              </a:rPr>
            </a:br>
            <a:endParaRPr lang="en-GB" sz="2100" dirty="0">
              <a:latin typeface="Lato" panose="020F0502020204030203" pitchFamily="34" charset="0"/>
            </a:endParaRPr>
          </a:p>
          <a:p>
            <a:r>
              <a:rPr lang="en-GB" sz="2100" dirty="0">
                <a:latin typeface="Lato" panose="020F0502020204030203" pitchFamily="34" charset="0"/>
              </a:rPr>
              <a:t>Wearing yellow today is a little thing we can do to make a big difference. Today let’s celebrate the little things we can do to look after ourselves and support each other, and together, we can show young people they’re not alone with their mental health.</a:t>
            </a:r>
          </a:p>
          <a:p>
            <a:endParaRPr lang="en-GB" sz="2100" dirty="0">
              <a:latin typeface="Lato" panose="020F0502020204030203" pitchFamily="34" charset="0"/>
            </a:endParaRPr>
          </a:p>
          <a:p>
            <a:r>
              <a:rPr lang="en-GB" sz="2100" dirty="0">
                <a:latin typeface="Lato" panose="020F0502020204030203" pitchFamily="34" charset="0"/>
              </a:rPr>
              <a:t>The more people who show they care, the more comfortable young people will feel about talking to someone if they’re struggling.</a:t>
            </a:r>
          </a:p>
          <a:p>
            <a:endParaRPr lang="en-GB" sz="1200" dirty="0">
              <a:latin typeface="Century Gothic" panose="020B0502020202020204" pitchFamily="34" charset="0"/>
            </a:endParaRPr>
          </a:p>
        </p:txBody>
      </p:sp>
      <p:pic>
        <p:nvPicPr>
          <p:cNvPr id="4" name="Picture 3"/>
          <p:cNvPicPr>
            <a:picLocks noChangeAspect="1"/>
          </p:cNvPicPr>
          <p:nvPr/>
        </p:nvPicPr>
        <p:blipFill>
          <a:blip r:embed="rId4"/>
          <a:stretch>
            <a:fillRect/>
          </a:stretch>
        </p:blipFill>
        <p:spPr>
          <a:xfrm>
            <a:off x="10438336" y="6270709"/>
            <a:ext cx="1664352" cy="42675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880" y="6327186"/>
            <a:ext cx="1063256" cy="418807"/>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350" y="326804"/>
            <a:ext cx="3893574" cy="1976796"/>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3033" y="2121396"/>
            <a:ext cx="7097192" cy="4736604"/>
          </a:xfrm>
          <a:prstGeom prst="rect">
            <a:avLst/>
          </a:prstGeom>
        </p:spPr>
      </p:pic>
      <p:sp>
        <p:nvSpPr>
          <p:cNvPr id="8" name="Rectangle 7"/>
          <p:cNvSpPr/>
          <p:nvPr/>
        </p:nvSpPr>
        <p:spPr>
          <a:xfrm>
            <a:off x="781994" y="615000"/>
            <a:ext cx="3753550" cy="584775"/>
          </a:xfrm>
          <a:prstGeom prst="rect">
            <a:avLst/>
          </a:prstGeom>
        </p:spPr>
        <p:txBody>
          <a:bodyPr wrap="square">
            <a:spAutoFit/>
          </a:bodyPr>
          <a:lstStyle/>
          <a:p>
            <a:r>
              <a:rPr lang="en-GB" sz="3200" dirty="0">
                <a:latin typeface="GarageGothic-Bold" pitchFamily="50" charset="0"/>
              </a:rPr>
              <a:t>Why are we wearing yellow?</a:t>
            </a:r>
          </a:p>
        </p:txBody>
      </p:sp>
    </p:spTree>
    <p:extLst>
      <p:ext uri="{BB962C8B-B14F-4D97-AF65-F5344CB8AC3E}">
        <p14:creationId xmlns:p14="http://schemas.microsoft.com/office/powerpoint/2010/main" val="2676131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2123"/>
            <a:ext cx="12226256" cy="6858000"/>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8821" b="40744"/>
          <a:stretch/>
        </p:blipFill>
        <p:spPr>
          <a:xfrm>
            <a:off x="-44245" y="1317905"/>
            <a:ext cx="8536115" cy="5547469"/>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55417" r="23378"/>
          <a:stretch/>
        </p:blipFill>
        <p:spPr>
          <a:xfrm>
            <a:off x="8665821" y="-22123"/>
            <a:ext cx="3538469" cy="2058872"/>
          </a:xfrm>
          <a:prstGeom prst="rect">
            <a:avLst/>
          </a:prstGeom>
        </p:spPr>
      </p:pic>
      <p:pic>
        <p:nvPicPr>
          <p:cNvPr id="7" name="Picture 6">
            <a:extLst>
              <a:ext uri="{FF2B5EF4-FFF2-40B4-BE49-F238E27FC236}">
                <a16:creationId xmlns:a16="http://schemas.microsoft.com/office/drawing/2014/main" id="{21EAC9CA-3143-4130-92F4-268827FF160A}"/>
              </a:ext>
            </a:extLst>
          </p:cNvPr>
          <p:cNvPicPr>
            <a:picLocks noChangeAspect="1"/>
          </p:cNvPicPr>
          <p:nvPr/>
        </p:nvPicPr>
        <p:blipFill>
          <a:blip r:embed="rId4"/>
          <a:stretch>
            <a:fillRect/>
          </a:stretch>
        </p:blipFill>
        <p:spPr>
          <a:xfrm>
            <a:off x="1819275" y="347662"/>
            <a:ext cx="8553450" cy="6162675"/>
          </a:xfrm>
          <a:prstGeom prst="rect">
            <a:avLst/>
          </a:prstGeom>
        </p:spPr>
      </p:pic>
    </p:spTree>
    <p:extLst>
      <p:ext uri="{BB962C8B-B14F-4D97-AF65-F5344CB8AC3E}">
        <p14:creationId xmlns:p14="http://schemas.microsoft.com/office/powerpoint/2010/main" val="349550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666" y="0"/>
            <a:ext cx="12226256" cy="6858000"/>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8821" b="40744"/>
          <a:stretch/>
        </p:blipFill>
        <p:spPr>
          <a:xfrm>
            <a:off x="-170332" y="1356568"/>
            <a:ext cx="8536115" cy="5547469"/>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55417" r="23378"/>
          <a:stretch/>
        </p:blipFill>
        <p:spPr>
          <a:xfrm>
            <a:off x="8665821" y="-22123"/>
            <a:ext cx="3538469" cy="2058872"/>
          </a:xfrm>
          <a:prstGeom prst="rect">
            <a:avLst/>
          </a:prstGeom>
        </p:spPr>
      </p:pic>
      <p:pic>
        <p:nvPicPr>
          <p:cNvPr id="4" name="Picture 3">
            <a:extLst>
              <a:ext uri="{FF2B5EF4-FFF2-40B4-BE49-F238E27FC236}">
                <a16:creationId xmlns:a16="http://schemas.microsoft.com/office/drawing/2014/main" id="{AEF0F35B-7BBB-4903-948B-5ED4D0097455}"/>
              </a:ext>
            </a:extLst>
          </p:cNvPr>
          <p:cNvPicPr>
            <a:picLocks noChangeAspect="1"/>
          </p:cNvPicPr>
          <p:nvPr/>
        </p:nvPicPr>
        <p:blipFill>
          <a:blip r:embed="rId4"/>
          <a:stretch>
            <a:fillRect/>
          </a:stretch>
        </p:blipFill>
        <p:spPr>
          <a:xfrm>
            <a:off x="1824037" y="300037"/>
            <a:ext cx="8543925" cy="6257925"/>
          </a:xfrm>
          <a:prstGeom prst="rect">
            <a:avLst/>
          </a:prstGeom>
        </p:spPr>
      </p:pic>
    </p:spTree>
    <p:extLst>
      <p:ext uri="{BB962C8B-B14F-4D97-AF65-F5344CB8AC3E}">
        <p14:creationId xmlns:p14="http://schemas.microsoft.com/office/powerpoint/2010/main" val="3858332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666" y="0"/>
            <a:ext cx="12226256" cy="6858000"/>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8821" b="40744"/>
          <a:stretch/>
        </p:blipFill>
        <p:spPr>
          <a:xfrm>
            <a:off x="-170332" y="1356568"/>
            <a:ext cx="8536115" cy="5547469"/>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55417" r="23378"/>
          <a:stretch/>
        </p:blipFill>
        <p:spPr>
          <a:xfrm>
            <a:off x="8665821" y="-22123"/>
            <a:ext cx="3538469" cy="2058872"/>
          </a:xfrm>
          <a:prstGeom prst="rect">
            <a:avLst/>
          </a:prstGeom>
        </p:spPr>
      </p:pic>
      <p:pic>
        <p:nvPicPr>
          <p:cNvPr id="4" name="Picture 3">
            <a:extLst>
              <a:ext uri="{FF2B5EF4-FFF2-40B4-BE49-F238E27FC236}">
                <a16:creationId xmlns:a16="http://schemas.microsoft.com/office/drawing/2014/main" id="{AEF0F35B-7BBB-4903-948B-5ED4D0097455}"/>
              </a:ext>
            </a:extLst>
          </p:cNvPr>
          <p:cNvPicPr>
            <a:picLocks noChangeAspect="1"/>
          </p:cNvPicPr>
          <p:nvPr/>
        </p:nvPicPr>
        <p:blipFill>
          <a:blip r:embed="rId4"/>
          <a:stretch>
            <a:fillRect/>
          </a:stretch>
        </p:blipFill>
        <p:spPr>
          <a:xfrm>
            <a:off x="1824037" y="300037"/>
            <a:ext cx="8543925" cy="6257925"/>
          </a:xfrm>
          <a:prstGeom prst="rect">
            <a:avLst/>
          </a:prstGeom>
        </p:spPr>
      </p:pic>
      <p:sp>
        <p:nvSpPr>
          <p:cNvPr id="6" name="Rectangle 5">
            <a:extLst>
              <a:ext uri="{FF2B5EF4-FFF2-40B4-BE49-F238E27FC236}">
                <a16:creationId xmlns:a16="http://schemas.microsoft.com/office/drawing/2014/main" id="{4F725CA5-3DCB-4EA2-9570-CD87E1CEDA6C}"/>
              </a:ext>
            </a:extLst>
          </p:cNvPr>
          <p:cNvSpPr/>
          <p:nvPr/>
        </p:nvSpPr>
        <p:spPr>
          <a:xfrm>
            <a:off x="5841050" y="1848654"/>
            <a:ext cx="4241260" cy="4401205"/>
          </a:xfrm>
          <a:prstGeom prst="rect">
            <a:avLst/>
          </a:prstGeom>
          <a:solidFill>
            <a:schemeClr val="accent2"/>
          </a:solidFill>
        </p:spPr>
        <p:txBody>
          <a:bodyPr wrap="square" lIns="91440" tIns="45720" rIns="91440" bIns="45720">
            <a:spAutoFit/>
          </a:bodyPr>
          <a:lstStyle/>
          <a:p>
            <a:pPr algn="ctr"/>
            <a:r>
              <a:rPr lang="en-US" sz="4000" dirty="0">
                <a:ln w="0"/>
                <a:effectLst>
                  <a:outerShdw blurRad="38100" dist="19050" dir="2700000" algn="tl" rotWithShape="0">
                    <a:schemeClr val="dk1">
                      <a:alpha val="40000"/>
                    </a:schemeClr>
                  </a:outerShdw>
                </a:effectLst>
              </a:rPr>
              <a:t>It is normal to feel sad sometimes but feeling sad a lot of the time means you might need to ask for help.</a:t>
            </a:r>
            <a:endParaRPr lang="en-US" sz="4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64634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666" y="0"/>
            <a:ext cx="12226256" cy="6858000"/>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8821" b="40744"/>
          <a:stretch/>
        </p:blipFill>
        <p:spPr>
          <a:xfrm>
            <a:off x="-44245" y="1317905"/>
            <a:ext cx="8536115" cy="5547469"/>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55417" r="23378"/>
          <a:stretch/>
        </p:blipFill>
        <p:spPr>
          <a:xfrm>
            <a:off x="8665821" y="-22123"/>
            <a:ext cx="3538469" cy="2058872"/>
          </a:xfrm>
          <a:prstGeom prst="rect">
            <a:avLst/>
          </a:prstGeom>
        </p:spPr>
      </p:pic>
      <p:pic>
        <p:nvPicPr>
          <p:cNvPr id="4" name="Picture 3">
            <a:extLst>
              <a:ext uri="{FF2B5EF4-FFF2-40B4-BE49-F238E27FC236}">
                <a16:creationId xmlns:a16="http://schemas.microsoft.com/office/drawing/2014/main" id="{D5D11F1A-CC15-45D9-AED8-34740B872CE4}"/>
              </a:ext>
            </a:extLst>
          </p:cNvPr>
          <p:cNvPicPr>
            <a:picLocks noChangeAspect="1"/>
          </p:cNvPicPr>
          <p:nvPr/>
        </p:nvPicPr>
        <p:blipFill>
          <a:blip r:embed="rId4"/>
          <a:stretch>
            <a:fillRect/>
          </a:stretch>
        </p:blipFill>
        <p:spPr>
          <a:xfrm>
            <a:off x="1766887" y="342900"/>
            <a:ext cx="8658225" cy="6172200"/>
          </a:xfrm>
          <a:prstGeom prst="rect">
            <a:avLst/>
          </a:prstGeom>
        </p:spPr>
      </p:pic>
    </p:spTree>
    <p:extLst>
      <p:ext uri="{BB962C8B-B14F-4D97-AF65-F5344CB8AC3E}">
        <p14:creationId xmlns:p14="http://schemas.microsoft.com/office/powerpoint/2010/main" val="3768449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666" y="0"/>
            <a:ext cx="12226256" cy="6858000"/>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8821" b="40744"/>
          <a:stretch/>
        </p:blipFill>
        <p:spPr>
          <a:xfrm>
            <a:off x="-44245" y="1317905"/>
            <a:ext cx="8536115" cy="5547469"/>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55417" r="23378"/>
          <a:stretch/>
        </p:blipFill>
        <p:spPr>
          <a:xfrm>
            <a:off x="8665821" y="-22123"/>
            <a:ext cx="3538469" cy="2058872"/>
          </a:xfrm>
          <a:prstGeom prst="rect">
            <a:avLst/>
          </a:prstGeom>
        </p:spPr>
      </p:pic>
      <p:pic>
        <p:nvPicPr>
          <p:cNvPr id="4" name="Picture 3">
            <a:extLst>
              <a:ext uri="{FF2B5EF4-FFF2-40B4-BE49-F238E27FC236}">
                <a16:creationId xmlns:a16="http://schemas.microsoft.com/office/drawing/2014/main" id="{D5D11F1A-CC15-45D9-AED8-34740B872CE4}"/>
              </a:ext>
            </a:extLst>
          </p:cNvPr>
          <p:cNvPicPr>
            <a:picLocks noChangeAspect="1"/>
          </p:cNvPicPr>
          <p:nvPr/>
        </p:nvPicPr>
        <p:blipFill>
          <a:blip r:embed="rId4"/>
          <a:stretch>
            <a:fillRect/>
          </a:stretch>
        </p:blipFill>
        <p:spPr>
          <a:xfrm>
            <a:off x="1766887" y="342900"/>
            <a:ext cx="8658225" cy="6172200"/>
          </a:xfrm>
          <a:prstGeom prst="rect">
            <a:avLst/>
          </a:prstGeom>
        </p:spPr>
      </p:pic>
      <p:sp>
        <p:nvSpPr>
          <p:cNvPr id="10" name="Rectangle 9">
            <a:extLst>
              <a:ext uri="{FF2B5EF4-FFF2-40B4-BE49-F238E27FC236}">
                <a16:creationId xmlns:a16="http://schemas.microsoft.com/office/drawing/2014/main" id="{50C58EEA-3409-48D9-81A9-991353C9C421}"/>
              </a:ext>
            </a:extLst>
          </p:cNvPr>
          <p:cNvSpPr/>
          <p:nvPr/>
        </p:nvSpPr>
        <p:spPr>
          <a:xfrm>
            <a:off x="5841049" y="1848654"/>
            <a:ext cx="4603641" cy="4401205"/>
          </a:xfrm>
          <a:prstGeom prst="rect">
            <a:avLst/>
          </a:prstGeom>
          <a:solidFill>
            <a:schemeClr val="accent2"/>
          </a:solidFill>
        </p:spPr>
        <p:txBody>
          <a:bodyPr wrap="square" lIns="91440" tIns="45720" rIns="91440" bIns="45720">
            <a:spAutoFit/>
          </a:bodyPr>
          <a:lstStyle/>
          <a:p>
            <a:pPr algn="ctr"/>
            <a:r>
              <a:rPr lang="en-US" sz="4000" dirty="0">
                <a:ln w="0"/>
                <a:effectLst>
                  <a:outerShdw blurRad="38100" dist="19050" dir="2700000" algn="tl" rotWithShape="0">
                    <a:schemeClr val="dk1">
                      <a:alpha val="40000"/>
                    </a:schemeClr>
                  </a:outerShdw>
                </a:effectLst>
              </a:rPr>
              <a:t>It is normal to feel worried sometimes but feeling worried a lot of the time means you might need to ask for help.</a:t>
            </a:r>
            <a:endParaRPr lang="en-US" sz="4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00360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666" y="0"/>
            <a:ext cx="12226256" cy="6858000"/>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8821" b="40744"/>
          <a:stretch/>
        </p:blipFill>
        <p:spPr>
          <a:xfrm>
            <a:off x="-44245" y="1317905"/>
            <a:ext cx="8536115" cy="5547469"/>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55417" r="23378"/>
          <a:stretch/>
        </p:blipFill>
        <p:spPr>
          <a:xfrm>
            <a:off x="8665821" y="-22123"/>
            <a:ext cx="3538469" cy="2058872"/>
          </a:xfrm>
          <a:prstGeom prst="rect">
            <a:avLst/>
          </a:prstGeom>
        </p:spPr>
      </p:pic>
      <p:pic>
        <p:nvPicPr>
          <p:cNvPr id="4" name="Picture 3">
            <a:extLst>
              <a:ext uri="{FF2B5EF4-FFF2-40B4-BE49-F238E27FC236}">
                <a16:creationId xmlns:a16="http://schemas.microsoft.com/office/drawing/2014/main" id="{D70AD67A-0742-488E-81F9-CF9D434733DC}"/>
              </a:ext>
            </a:extLst>
          </p:cNvPr>
          <p:cNvPicPr>
            <a:picLocks noChangeAspect="1"/>
          </p:cNvPicPr>
          <p:nvPr/>
        </p:nvPicPr>
        <p:blipFill>
          <a:blip r:embed="rId4"/>
          <a:stretch>
            <a:fillRect/>
          </a:stretch>
        </p:blipFill>
        <p:spPr>
          <a:xfrm>
            <a:off x="1804987" y="309562"/>
            <a:ext cx="8582025" cy="6238875"/>
          </a:xfrm>
          <a:prstGeom prst="rect">
            <a:avLst/>
          </a:prstGeom>
        </p:spPr>
      </p:pic>
    </p:spTree>
    <p:extLst>
      <p:ext uri="{BB962C8B-B14F-4D97-AF65-F5344CB8AC3E}">
        <p14:creationId xmlns:p14="http://schemas.microsoft.com/office/powerpoint/2010/main" val="2720374323"/>
      </p:ext>
    </p:extLst>
  </p:cSld>
  <p:clrMapOvr>
    <a:masterClrMapping/>
  </p:clrMapOvr>
</p:sld>
</file>

<file path=ppt/theme/theme1.xml><?xml version="1.0" encoding="utf-8"?>
<a:theme xmlns:a="http://schemas.openxmlformats.org/drawingml/2006/main" name="Office Theme">
  <a:themeElements>
    <a:clrScheme name="YoungMinds Colours">
      <a:dk1>
        <a:srgbClr val="555453"/>
      </a:dk1>
      <a:lt1>
        <a:srgbClr val="FFFFFF"/>
      </a:lt1>
      <a:dk2>
        <a:srgbClr val="7B7C7A"/>
      </a:dk2>
      <a:lt2>
        <a:srgbClr val="FFF4D8"/>
      </a:lt2>
      <a:accent1>
        <a:srgbClr val="FFCF00"/>
      </a:accent1>
      <a:accent2>
        <a:srgbClr val="EB8E00"/>
      </a:accent2>
      <a:accent3>
        <a:srgbClr val="E50068"/>
      </a:accent3>
      <a:accent4>
        <a:srgbClr val="00ADE8"/>
      </a:accent4>
      <a:accent5>
        <a:srgbClr val="5F368C"/>
      </a:accent5>
      <a:accent6>
        <a:srgbClr val="F1C413"/>
      </a:accent6>
      <a:hlink>
        <a:srgbClr val="FFCF00"/>
      </a:hlink>
      <a:folHlink>
        <a:srgbClr val="F1C41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M 1" id="{94C7970C-AA96-B443-9789-04992DF693C8}" vid="{F748CF67-79FA-BD4F-9BD4-32BCC9F1AE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YM 1</Template>
  <TotalTime>721</TotalTime>
  <Words>198</Words>
  <Application>Microsoft Office PowerPoint</Application>
  <PresentationFormat>Widescreen</PresentationFormat>
  <Paragraphs>13</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Century Gothic</vt:lpstr>
      <vt:lpstr>GarageGothic</vt:lpstr>
      <vt:lpstr>GarageGothic-Bold</vt:lpstr>
      <vt:lpstr>Lato</vt:lpstr>
      <vt:lpstr>Lato Bold</vt:lpstr>
      <vt:lpstr>Lato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Lucy Taylor-Mitchinson</dc:creator>
  <cp:lastModifiedBy>Markeaton Head</cp:lastModifiedBy>
  <cp:revision>49</cp:revision>
  <cp:lastPrinted>2016-10-28T12:39:56Z</cp:lastPrinted>
  <dcterms:created xsi:type="dcterms:W3CDTF">2017-02-13T09:54:48Z</dcterms:created>
  <dcterms:modified xsi:type="dcterms:W3CDTF">2021-10-11T07:32:17Z</dcterms:modified>
</cp:coreProperties>
</file>