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5143500" type="screen16x9"/>
  <p:notesSz cx="6858000" cy="9144000"/>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2" d="100"/>
          <a:sy n="142" d="100"/>
        </p:scale>
        <p:origin x="7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1</c:v>
                </c:pt>
              </c:strCache>
            </c:strRef>
          </c:tx>
          <c:spPr>
            <a:solidFill>
              <a:srgbClr val="00BF6F"/>
            </a:solidFill>
          </c:spPr>
          <c:invertIfNegative val="0"/>
          <c:cat>
            <c:strRef>
              <c:f>Sheet1!$A$2:$A$2</c:f>
              <c:strCache>
                <c:ptCount val="1"/>
                <c:pt idx="0">
                  <c:v> </c:v>
                </c:pt>
              </c:strCache>
            </c:strRef>
          </c:cat>
          <c:val>
            <c:numRef>
              <c:f>Sheet1!$B$2:$B$2</c:f>
              <c:numCache>
                <c:formatCode>0.00%</c:formatCode>
                <c:ptCount val="1"/>
                <c:pt idx="0">
                  <c:v>7.6899999999999996E-2</c:v>
                </c:pt>
              </c:numCache>
            </c:numRef>
          </c:val>
          <c:extLst>
            <c:ext xmlns:c16="http://schemas.microsoft.com/office/drawing/2014/chart" uri="{C3380CC4-5D6E-409C-BE32-E72D297353CC}">
              <c16:uniqueId val="{00000000-C149-47E4-A634-86154447824E}"/>
            </c:ext>
          </c:extLst>
        </c:ser>
        <c:ser>
          <c:idx val="1"/>
          <c:order val="1"/>
          <c:tx>
            <c:strRef>
              <c:f>Sheet1!$C$1</c:f>
              <c:strCache>
                <c:ptCount val="1"/>
                <c:pt idx="0">
                  <c:v>2</c:v>
                </c:pt>
              </c:strCache>
            </c:strRef>
          </c:tx>
          <c:spPr>
            <a:solidFill>
              <a:srgbClr val="507CB6"/>
            </a:solidFill>
          </c:spPr>
          <c:invertIfNegative val="0"/>
          <c:cat>
            <c:strRef>
              <c:f>Sheet1!$A$2:$A$2</c:f>
              <c:strCache>
                <c:ptCount val="1"/>
                <c:pt idx="0">
                  <c:v> </c:v>
                </c:pt>
              </c:strCache>
            </c:strRef>
          </c:cat>
          <c:val>
            <c:numRef>
              <c:f>Sheet1!$C$2:$C$2</c:f>
              <c:numCache>
                <c:formatCode>0.00%</c:formatCode>
                <c:ptCount val="1"/>
                <c:pt idx="0">
                  <c:v>0.13189999999999999</c:v>
                </c:pt>
              </c:numCache>
            </c:numRef>
          </c:val>
          <c:extLst>
            <c:ext xmlns:c16="http://schemas.microsoft.com/office/drawing/2014/chart" uri="{C3380CC4-5D6E-409C-BE32-E72D297353CC}">
              <c16:uniqueId val="{00000001-C149-47E4-A634-86154447824E}"/>
            </c:ext>
          </c:extLst>
        </c:ser>
        <c:ser>
          <c:idx val="2"/>
          <c:order val="2"/>
          <c:tx>
            <c:strRef>
              <c:f>Sheet1!$D$1</c:f>
              <c:strCache>
                <c:ptCount val="1"/>
                <c:pt idx="0">
                  <c:v>3</c:v>
                </c:pt>
              </c:strCache>
            </c:strRef>
          </c:tx>
          <c:spPr>
            <a:solidFill>
              <a:srgbClr val="F9BE00"/>
            </a:solidFill>
          </c:spPr>
          <c:invertIfNegative val="0"/>
          <c:cat>
            <c:strRef>
              <c:f>Sheet1!$A$2:$A$2</c:f>
              <c:strCache>
                <c:ptCount val="1"/>
                <c:pt idx="0">
                  <c:v> </c:v>
                </c:pt>
              </c:strCache>
            </c:strRef>
          </c:cat>
          <c:val>
            <c:numRef>
              <c:f>Sheet1!$D$2:$D$2</c:f>
              <c:numCache>
                <c:formatCode>0.00%</c:formatCode>
                <c:ptCount val="1"/>
                <c:pt idx="0">
                  <c:v>0.35160000000000002</c:v>
                </c:pt>
              </c:numCache>
            </c:numRef>
          </c:val>
          <c:extLst>
            <c:ext xmlns:c16="http://schemas.microsoft.com/office/drawing/2014/chart" uri="{C3380CC4-5D6E-409C-BE32-E72D297353CC}">
              <c16:uniqueId val="{00000002-C149-47E4-A634-86154447824E}"/>
            </c:ext>
          </c:extLst>
        </c:ser>
        <c:ser>
          <c:idx val="3"/>
          <c:order val="3"/>
          <c:tx>
            <c:strRef>
              <c:f>Sheet1!$E$1</c:f>
              <c:strCache>
                <c:ptCount val="1"/>
                <c:pt idx="0">
                  <c:v>4</c:v>
                </c:pt>
              </c:strCache>
            </c:strRef>
          </c:tx>
          <c:spPr>
            <a:solidFill>
              <a:srgbClr val="6BC8CD"/>
            </a:solidFill>
          </c:spPr>
          <c:invertIfNegative val="0"/>
          <c:cat>
            <c:strRef>
              <c:f>Sheet1!$A$2:$A$2</c:f>
              <c:strCache>
                <c:ptCount val="1"/>
                <c:pt idx="0">
                  <c:v> </c:v>
                </c:pt>
              </c:strCache>
            </c:strRef>
          </c:cat>
          <c:val>
            <c:numRef>
              <c:f>Sheet1!$E$2:$E$2</c:f>
              <c:numCache>
                <c:formatCode>0.00%</c:formatCode>
                <c:ptCount val="1"/>
                <c:pt idx="0">
                  <c:v>0.35160000000000002</c:v>
                </c:pt>
              </c:numCache>
            </c:numRef>
          </c:val>
          <c:extLst>
            <c:ext xmlns:c16="http://schemas.microsoft.com/office/drawing/2014/chart" uri="{C3380CC4-5D6E-409C-BE32-E72D297353CC}">
              <c16:uniqueId val="{00000003-C149-47E4-A634-86154447824E}"/>
            </c:ext>
          </c:extLst>
        </c:ser>
        <c:ser>
          <c:idx val="4"/>
          <c:order val="4"/>
          <c:tx>
            <c:strRef>
              <c:f>Sheet1!$F$1</c:f>
              <c:strCache>
                <c:ptCount val="1"/>
                <c:pt idx="0">
                  <c:v>5</c:v>
                </c:pt>
              </c:strCache>
            </c:strRef>
          </c:tx>
          <c:spPr>
            <a:solidFill>
              <a:srgbClr val="FF8B4F"/>
            </a:solidFill>
          </c:spPr>
          <c:invertIfNegative val="0"/>
          <c:cat>
            <c:strRef>
              <c:f>Sheet1!$A$2:$A$2</c:f>
              <c:strCache>
                <c:ptCount val="1"/>
                <c:pt idx="0">
                  <c:v> </c:v>
                </c:pt>
              </c:strCache>
            </c:strRef>
          </c:cat>
          <c:val>
            <c:numRef>
              <c:f>Sheet1!$F$2:$F$2</c:f>
              <c:numCache>
                <c:formatCode>0.00%</c:formatCode>
                <c:ptCount val="1"/>
                <c:pt idx="0">
                  <c:v>8.7900000000000006E-2</c:v>
                </c:pt>
              </c:numCache>
            </c:numRef>
          </c:val>
          <c:extLst>
            <c:ext xmlns:c16="http://schemas.microsoft.com/office/drawing/2014/chart" uri="{C3380CC4-5D6E-409C-BE32-E72D297353CC}">
              <c16:uniqueId val="{00000004-C149-47E4-A634-86154447824E}"/>
            </c:ext>
          </c:extLst>
        </c:ser>
        <c:dLbls>
          <c:showLegendKey val="0"/>
          <c:showVal val="0"/>
          <c:showCatName val="0"/>
          <c:showSerName val="0"/>
          <c:showPercent val="0"/>
          <c:showBubbleSize val="0"/>
        </c:dLbls>
        <c:gapWidth val="219"/>
        <c:overlap val="-27"/>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2C64-4069-9782-AD6D7E73F3F5}"/>
              </c:ext>
            </c:extLst>
          </c:dPt>
          <c:dPt>
            <c:idx val="1"/>
            <c:invertIfNegative val="0"/>
            <c:bubble3D val="0"/>
            <c:spPr>
              <a:solidFill>
                <a:srgbClr val="507CB6"/>
              </a:solidFill>
              <a:ln w="0">
                <a:noFill/>
              </a:ln>
            </c:spPr>
            <c:extLst>
              <c:ext xmlns:c16="http://schemas.microsoft.com/office/drawing/2014/chart" uri="{C3380CC4-5D6E-409C-BE32-E72D297353CC}">
                <c16:uniqueId val="{00000003-2C64-4069-9782-AD6D7E73F3F5}"/>
              </c:ext>
            </c:extLst>
          </c:dPt>
          <c:dPt>
            <c:idx val="2"/>
            <c:invertIfNegative val="0"/>
            <c:bubble3D val="0"/>
            <c:spPr>
              <a:solidFill>
                <a:srgbClr val="F9BE00"/>
              </a:solidFill>
              <a:ln w="0">
                <a:noFill/>
              </a:ln>
            </c:spPr>
            <c:extLst>
              <c:ext xmlns:c16="http://schemas.microsoft.com/office/drawing/2014/chart" uri="{C3380CC4-5D6E-409C-BE32-E72D297353CC}">
                <c16:uniqueId val="{00000005-2C64-4069-9782-AD6D7E73F3F5}"/>
              </c:ext>
            </c:extLst>
          </c:dPt>
          <c:cat>
            <c:strRef>
              <c:f>Sheet1!$A$2:$A$4</c:f>
              <c:strCache>
                <c:ptCount val="3"/>
                <c:pt idx="0">
                  <c:v>Yes</c:v>
                </c:pt>
                <c:pt idx="1">
                  <c:v>No</c:v>
                </c:pt>
                <c:pt idx="2">
                  <c:v>Don't mind either way</c:v>
                </c:pt>
              </c:strCache>
            </c:strRef>
          </c:cat>
          <c:val>
            <c:numRef>
              <c:f>Sheet1!$B$2:$B$4</c:f>
              <c:numCache>
                <c:formatCode>0.00%</c:formatCode>
                <c:ptCount val="3"/>
                <c:pt idx="0">
                  <c:v>0.1648</c:v>
                </c:pt>
                <c:pt idx="1">
                  <c:v>0.26369999999999999</c:v>
                </c:pt>
                <c:pt idx="2">
                  <c:v>0.57140000000000002</c:v>
                </c:pt>
              </c:numCache>
            </c:numRef>
          </c:val>
          <c:extLst>
            <c:ext xmlns:c16="http://schemas.microsoft.com/office/drawing/2014/chart" uri="{C3380CC4-5D6E-409C-BE32-E72D297353CC}">
              <c16:uniqueId val="{00000006-2C64-4069-9782-AD6D7E73F3F5}"/>
            </c:ext>
          </c:extLst>
        </c:ser>
        <c:dLbls>
          <c:showLegendKey val="0"/>
          <c:showVal val="0"/>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7590-47DD-A745-7A7DEB1BD2E8}"/>
              </c:ext>
            </c:extLst>
          </c:dPt>
          <c:dPt>
            <c:idx val="1"/>
            <c:invertIfNegative val="0"/>
            <c:bubble3D val="0"/>
            <c:spPr>
              <a:solidFill>
                <a:srgbClr val="507CB6"/>
              </a:solidFill>
              <a:ln w="0">
                <a:noFill/>
              </a:ln>
            </c:spPr>
            <c:extLst>
              <c:ext xmlns:c16="http://schemas.microsoft.com/office/drawing/2014/chart" uri="{C3380CC4-5D6E-409C-BE32-E72D297353CC}">
                <c16:uniqueId val="{00000003-7590-47DD-A745-7A7DEB1BD2E8}"/>
              </c:ext>
            </c:extLst>
          </c:dPt>
          <c:dPt>
            <c:idx val="2"/>
            <c:invertIfNegative val="0"/>
            <c:bubble3D val="0"/>
            <c:spPr>
              <a:solidFill>
                <a:srgbClr val="F9BE00"/>
              </a:solidFill>
              <a:ln w="0">
                <a:noFill/>
              </a:ln>
            </c:spPr>
            <c:extLst>
              <c:ext xmlns:c16="http://schemas.microsoft.com/office/drawing/2014/chart" uri="{C3380CC4-5D6E-409C-BE32-E72D297353CC}">
                <c16:uniqueId val="{00000005-7590-47DD-A745-7A7DEB1BD2E8}"/>
              </c:ext>
            </c:extLst>
          </c:dPt>
          <c:cat>
            <c:strRef>
              <c:f>Sheet1!$A$2:$A$4</c:f>
              <c:strCache>
                <c:ptCount val="3"/>
                <c:pt idx="0">
                  <c:v>Yes</c:v>
                </c:pt>
                <c:pt idx="1">
                  <c:v>No</c:v>
                </c:pt>
                <c:pt idx="2">
                  <c:v>Don't mind either way</c:v>
                </c:pt>
              </c:strCache>
            </c:strRef>
          </c:cat>
          <c:val>
            <c:numRef>
              <c:f>Sheet1!$B$2:$B$4</c:f>
              <c:numCache>
                <c:formatCode>0.00%</c:formatCode>
                <c:ptCount val="3"/>
                <c:pt idx="0">
                  <c:v>0.83330000000000004</c:v>
                </c:pt>
                <c:pt idx="1">
                  <c:v>6.6699999999999995E-2</c:v>
                </c:pt>
                <c:pt idx="2">
                  <c:v>0.1</c:v>
                </c:pt>
              </c:numCache>
            </c:numRef>
          </c:val>
          <c:extLst>
            <c:ext xmlns:c16="http://schemas.microsoft.com/office/drawing/2014/chart" uri="{C3380CC4-5D6E-409C-BE32-E72D297353CC}">
              <c16:uniqueId val="{00000006-7590-47DD-A745-7A7DEB1BD2E8}"/>
            </c:ext>
          </c:extLst>
        </c:ser>
        <c:dLbls>
          <c:showLegendKey val="0"/>
          <c:showVal val="0"/>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7025-406F-B962-14C92171F14C}"/>
              </c:ext>
            </c:extLst>
          </c:dPt>
          <c:dPt>
            <c:idx val="1"/>
            <c:invertIfNegative val="0"/>
            <c:bubble3D val="0"/>
            <c:spPr>
              <a:solidFill>
                <a:srgbClr val="507CB6"/>
              </a:solidFill>
              <a:ln w="0">
                <a:noFill/>
              </a:ln>
            </c:spPr>
            <c:extLst>
              <c:ext xmlns:c16="http://schemas.microsoft.com/office/drawing/2014/chart" uri="{C3380CC4-5D6E-409C-BE32-E72D297353CC}">
                <c16:uniqueId val="{00000003-7025-406F-B962-14C92171F14C}"/>
              </c:ext>
            </c:extLst>
          </c:dPt>
          <c:cat>
            <c:strRef>
              <c:f>Sheet1!$A$2:$A$3</c:f>
              <c:strCache>
                <c:ptCount val="2"/>
                <c:pt idx="0">
                  <c:v>Yes</c:v>
                </c:pt>
                <c:pt idx="1">
                  <c:v>No</c:v>
                </c:pt>
              </c:strCache>
            </c:strRef>
          </c:cat>
          <c:val>
            <c:numRef>
              <c:f>Sheet1!$B$2:$B$3</c:f>
              <c:numCache>
                <c:formatCode>0.00%</c:formatCode>
                <c:ptCount val="2"/>
                <c:pt idx="0">
                  <c:v>0.3372</c:v>
                </c:pt>
                <c:pt idx="1">
                  <c:v>0.66279999999999994</c:v>
                </c:pt>
              </c:numCache>
            </c:numRef>
          </c:val>
          <c:extLst>
            <c:ext xmlns:c16="http://schemas.microsoft.com/office/drawing/2014/chart" uri="{C3380CC4-5D6E-409C-BE32-E72D297353CC}">
              <c16:uniqueId val="{00000004-7025-406F-B962-14C92171F14C}"/>
            </c:ext>
          </c:extLst>
        </c:ser>
        <c:dLbls>
          <c:showLegendKey val="0"/>
          <c:showVal val="0"/>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751E-4A1B-A352-88A9477D23F3}"/>
              </c:ext>
            </c:extLst>
          </c:dPt>
          <c:dPt>
            <c:idx val="1"/>
            <c:invertIfNegative val="0"/>
            <c:bubble3D val="0"/>
            <c:spPr>
              <a:solidFill>
                <a:srgbClr val="507CB6"/>
              </a:solidFill>
              <a:ln w="0">
                <a:noFill/>
              </a:ln>
            </c:spPr>
            <c:extLst>
              <c:ext xmlns:c16="http://schemas.microsoft.com/office/drawing/2014/chart" uri="{C3380CC4-5D6E-409C-BE32-E72D297353CC}">
                <c16:uniqueId val="{00000003-751E-4A1B-A352-88A9477D23F3}"/>
              </c:ext>
            </c:extLst>
          </c:dPt>
          <c:dPt>
            <c:idx val="2"/>
            <c:invertIfNegative val="0"/>
            <c:bubble3D val="0"/>
            <c:spPr>
              <a:solidFill>
                <a:srgbClr val="F9BE00"/>
              </a:solidFill>
              <a:ln w="0">
                <a:noFill/>
              </a:ln>
            </c:spPr>
            <c:extLst>
              <c:ext xmlns:c16="http://schemas.microsoft.com/office/drawing/2014/chart" uri="{C3380CC4-5D6E-409C-BE32-E72D297353CC}">
                <c16:uniqueId val="{00000005-751E-4A1B-A352-88A9477D23F3}"/>
              </c:ext>
            </c:extLst>
          </c:dPt>
          <c:cat>
            <c:strRef>
              <c:f>Sheet1!$A$2:$A$4</c:f>
              <c:strCache>
                <c:ptCount val="3"/>
                <c:pt idx="0">
                  <c:v>Yes</c:v>
                </c:pt>
                <c:pt idx="1">
                  <c:v>No</c:v>
                </c:pt>
                <c:pt idx="2">
                  <c:v>Maybe</c:v>
                </c:pt>
              </c:strCache>
            </c:strRef>
          </c:cat>
          <c:val>
            <c:numRef>
              <c:f>Sheet1!$B$2:$B$4</c:f>
              <c:numCache>
                <c:formatCode>0.00%</c:formatCode>
                <c:ptCount val="3"/>
                <c:pt idx="0">
                  <c:v>0.51649999999999996</c:v>
                </c:pt>
                <c:pt idx="1">
                  <c:v>0.15379999999999999</c:v>
                </c:pt>
                <c:pt idx="2">
                  <c:v>0.32969999999999999</c:v>
                </c:pt>
              </c:numCache>
            </c:numRef>
          </c:val>
          <c:extLst>
            <c:ext xmlns:c16="http://schemas.microsoft.com/office/drawing/2014/chart" uri="{C3380CC4-5D6E-409C-BE32-E72D297353CC}">
              <c16:uniqueId val="{00000006-751E-4A1B-A352-88A9477D23F3}"/>
            </c:ext>
          </c:extLst>
        </c:ser>
        <c:dLbls>
          <c:showLegendKey val="0"/>
          <c:showVal val="0"/>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5136" y="80645"/>
            <a:ext cx="8229600" cy="548713"/>
          </a:xfrm>
        </p:spPr>
        <p:txBody>
          <a:bodyPr/>
          <a:lstStyle>
            <a:lvl1pPr>
              <a:defRPr/>
            </a:lvl1pPr>
          </a:lstStyle>
          <a:p>
            <a:r>
              <a:rPr lang="en-US" dirty="0"/>
              <a:t>Master title style (only changes made to the parent slide will be reflected in the app)</a:t>
            </a:r>
          </a:p>
        </p:txBody>
      </p:sp>
      <p:sp>
        <p:nvSpPr>
          <p:cNvPr id="6" name="Slide Number Placeholder 5"/>
          <p:cNvSpPr>
            <a:spLocks noGrp="1"/>
          </p:cNvSpPr>
          <p:nvPr>
            <p:ph type="sldNum" sz="quarter" idx="12"/>
          </p:nvPr>
        </p:nvSpPr>
        <p:spPr/>
        <p:txBody>
          <a:bodyPr/>
          <a:lstStyle/>
          <a:p>
            <a:fld id="{A88B48FB-E956-2048-9E74-C69E7CAA26CC}" type="slidenum">
              <a:rPr lang="en-US" smtClean="0"/>
              <a:t>‹#›</a:t>
            </a:fld>
            <a:endParaRPr lang="en-US"/>
          </a:p>
        </p:txBody>
      </p:sp>
      <p:sp>
        <p:nvSpPr>
          <p:cNvPr id="8" name="Content Placeholder 7">
            <a:extLst>
              <a:ext uri="{FF2B5EF4-FFF2-40B4-BE49-F238E27FC236}">
                <a16:creationId xmlns:a16="http://schemas.microsoft.com/office/drawing/2014/main" id="{8252A03B-2D42-4DAE-8460-CF96145A8DF0}"/>
              </a:ext>
            </a:extLst>
          </p:cNvPr>
          <p:cNvSpPr>
            <a:spLocks noGrp="1"/>
          </p:cNvSpPr>
          <p:nvPr>
            <p:ph sz="quarter" idx="13" hasCustomPrompt="1"/>
          </p:nvPr>
        </p:nvSpPr>
        <p:spPr>
          <a:xfrm>
            <a:off x="115136" y="1005080"/>
            <a:ext cx="8229600" cy="3569013"/>
          </a:xfrm>
        </p:spPr>
        <p:txBody>
          <a:bodyPr/>
          <a:lstStyle>
            <a:lvl1pPr>
              <a:defRPr sz="1400">
                <a:solidFill>
                  <a:schemeClr val="tx1"/>
                </a:solidFill>
              </a:defRPr>
            </a:lvl1pPr>
            <a:lvl2pPr>
              <a:defRPr sz="1400">
                <a:latin typeface="Arial" panose="020B0604020202020204" pitchFamily="34" charset="0"/>
                <a:cs typeface="Arial" panose="020B0604020202020204" pitchFamily="34" charset="0"/>
              </a:defRPr>
            </a:lvl2pPr>
            <a:lvl3pPr>
              <a:defRPr sz="1200">
                <a:latin typeface="Arial" panose="020B0604020202020204" pitchFamily="34" charset="0"/>
                <a:cs typeface="Arial" panose="020B0604020202020204" pitchFamily="34" charset="0"/>
              </a:defRPr>
            </a:lvl3pPr>
            <a:lvl4pPr>
              <a:defRPr sz="1100">
                <a:latin typeface="Arial" panose="020B0604020202020204" pitchFamily="34" charset="0"/>
                <a:cs typeface="Arial" panose="020B0604020202020204" pitchFamily="34" charset="0"/>
              </a:defRPr>
            </a:lvl4pPr>
            <a:lvl5pPr>
              <a:defRPr sz="1100">
                <a:latin typeface="Arial" panose="020B0604020202020204" pitchFamily="34" charset="0"/>
                <a:cs typeface="Arial" panose="020B0604020202020204" pitchFamily="34" charset="0"/>
              </a:defRPr>
            </a:lvl5pPr>
          </a:lstStyle>
          <a:p>
            <a:pPr lvl="0"/>
            <a:r>
              <a:rPr lang="en-US" dirty="0"/>
              <a:t>Master text style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a:extLst>
              <a:ext uri="{FF2B5EF4-FFF2-40B4-BE49-F238E27FC236}">
                <a16:creationId xmlns:a16="http://schemas.microsoft.com/office/drawing/2014/main" id="{FCB14CF1-AB9B-4870-9E5C-AD8F31C7FF68}"/>
              </a:ext>
            </a:extLst>
          </p:cNvPr>
          <p:cNvSpPr>
            <a:spLocks noGrp="1"/>
          </p:cNvSpPr>
          <p:nvPr>
            <p:ph type="body" sz="quarter" idx="14" hasCustomPrompt="1"/>
          </p:nvPr>
        </p:nvSpPr>
        <p:spPr>
          <a:xfrm>
            <a:off x="123322" y="627419"/>
            <a:ext cx="8229600" cy="239713"/>
          </a:xfrm>
        </p:spPr>
        <p:txBody>
          <a:bodyPr/>
          <a:lstStyle>
            <a:lvl1pPr>
              <a:defRPr/>
            </a:lvl1pPr>
          </a:lstStyle>
          <a:p>
            <a:pPr lvl="0"/>
            <a:r>
              <a:rPr lang="en-US" dirty="0"/>
              <a:t>Master text style</a:t>
            </a:r>
            <a:endParaRPr lang="en-GB" dirty="0"/>
          </a:p>
        </p:txBody>
      </p:sp>
      <p:sp>
        <p:nvSpPr>
          <p:cNvPr id="7" name="Footer Placeholder 3">
            <a:extLst>
              <a:ext uri="{FF2B5EF4-FFF2-40B4-BE49-F238E27FC236}">
                <a16:creationId xmlns:a16="http://schemas.microsoft.com/office/drawing/2014/main" id="{E39551A5-770E-3978-ED85-9963EA081996}"/>
              </a:ext>
            </a:extLst>
          </p:cNvPr>
          <p:cNvSpPr>
            <a:spLocks noGrp="1"/>
          </p:cNvSpPr>
          <p:nvPr>
            <p:ph type="ftr" sz="quarter" idx="3"/>
          </p:nvPr>
        </p:nvSpPr>
        <p:spPr>
          <a:xfrm>
            <a:off x="2057400" y="4811867"/>
            <a:ext cx="6339374" cy="274637"/>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9" name="Subtitle 1">
            <a:extLst>
              <a:ext uri="{FF2B5EF4-FFF2-40B4-BE49-F238E27FC236}">
                <a16:creationId xmlns:a16="http://schemas.microsoft.com/office/drawing/2014/main" id="{598A6424-24D4-9A7A-503B-1810D9718646}"/>
              </a:ext>
            </a:extLst>
          </p:cNvPr>
          <p:cNvSpPr txBox="1">
            <a:spLocks/>
          </p:cNvSpPr>
          <p:nvPr userDrawn="1"/>
        </p:nvSpPr>
        <p:spPr>
          <a:xfrm>
            <a:off x="44110" y="4880795"/>
            <a:ext cx="1050635" cy="160202"/>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800" dirty="0">
                <a:solidFill>
                  <a:srgbClr val="7C878E"/>
                </a:solidFill>
                <a:latin typeface="Helvetica Neue"/>
                <a:cs typeface="Helvetica Neue"/>
              </a:rPr>
              <a:t>Powered by</a:t>
            </a:r>
          </a:p>
        </p:txBody>
      </p:sp>
      <p:pic>
        <p:nvPicPr>
          <p:cNvPr id="10" name="Picture 9">
            <a:extLst>
              <a:ext uri="{FF2B5EF4-FFF2-40B4-BE49-F238E27FC236}">
                <a16:creationId xmlns:a16="http://schemas.microsoft.com/office/drawing/2014/main" id="{E8D6880F-98FC-C70E-7434-35DAC835CCE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8610" y="4835992"/>
            <a:ext cx="1213734" cy="295620"/>
          </a:xfrm>
          <a:prstGeom prst="rect">
            <a:avLst/>
          </a:prstGeom>
        </p:spPr>
      </p:pic>
    </p:spTree>
    <p:extLst>
      <p:ext uri="{BB962C8B-B14F-4D97-AF65-F5344CB8AC3E}">
        <p14:creationId xmlns:p14="http://schemas.microsoft.com/office/powerpoint/2010/main" val="59644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chemeClr val="accent1"/>
        </a:solidFill>
        <a:effectLst/>
      </p:bgPr>
    </p:bg>
    <p:spTree>
      <p:nvGrpSpPr>
        <p:cNvPr id="1" name=""/>
        <p:cNvGrpSpPr/>
        <p:nvPr/>
      </p:nvGrpSpPr>
      <p:grpSpPr>
        <a:xfrm>
          <a:off x="0" y="0"/>
          <a:ext cx="0" cy="0"/>
          <a:chOff x="0" y="0"/>
          <a:chExt cx="0" cy="0"/>
        </a:xfrm>
      </p:grpSpPr>
      <p:sp>
        <p:nvSpPr>
          <p:cNvPr id="8" name="Text Placeholder 7"/>
          <p:cNvSpPr>
            <a:spLocks noGrp="1"/>
          </p:cNvSpPr>
          <p:nvPr>
            <p:ph type="body" sz="quarter" idx="11" hasCustomPrompt="1"/>
          </p:nvPr>
        </p:nvSpPr>
        <p:spPr>
          <a:xfrm>
            <a:off x="256494" y="2494609"/>
            <a:ext cx="7787252" cy="1234730"/>
          </a:xfrm>
        </p:spPr>
        <p:txBody>
          <a:bodyPr anchor="b">
            <a:normAutofit/>
          </a:bodyPr>
          <a:lstStyle>
            <a:lvl1pPr marL="0" indent="0">
              <a:buNone/>
              <a:defRPr sz="3200" b="1" baseline="0">
                <a:solidFill>
                  <a:schemeClr val="bg1"/>
                </a:solidFill>
              </a:defRPr>
            </a:lvl1pPr>
          </a:lstStyle>
          <a:p>
            <a:pPr lvl="0"/>
            <a:r>
              <a:rPr lang="en-US" dirty="0"/>
              <a:t>Title style (only changes made to the parent slide will be reflected in the app)</a:t>
            </a:r>
          </a:p>
        </p:txBody>
      </p:sp>
      <p:sp>
        <p:nvSpPr>
          <p:cNvPr id="3" name="Text Placeholder 2"/>
          <p:cNvSpPr>
            <a:spLocks noGrp="1"/>
          </p:cNvSpPr>
          <p:nvPr>
            <p:ph type="body" sz="quarter" idx="12" hasCustomPrompt="1"/>
          </p:nvPr>
        </p:nvSpPr>
        <p:spPr>
          <a:xfrm>
            <a:off x="266162" y="3729038"/>
            <a:ext cx="2938463" cy="385762"/>
          </a:xfrm>
        </p:spPr>
        <p:txBody>
          <a:bodyPr>
            <a:normAutofit/>
          </a:bodyPr>
          <a:lstStyle>
            <a:lvl1pPr>
              <a:defRPr sz="1200" baseline="0">
                <a:solidFill>
                  <a:schemeClr val="bg1"/>
                </a:solidFill>
              </a:defRPr>
            </a:lvl1pPr>
          </a:lstStyle>
          <a:p>
            <a:pPr lvl="0"/>
            <a:r>
              <a:rPr lang="en-US" dirty="0"/>
              <a:t>Title slide subtitle style</a:t>
            </a:r>
          </a:p>
        </p:txBody>
      </p:sp>
      <p:sp>
        <p:nvSpPr>
          <p:cNvPr id="5" name="Subtitle 1">
            <a:extLst>
              <a:ext uri="{FF2B5EF4-FFF2-40B4-BE49-F238E27FC236}">
                <a16:creationId xmlns:a16="http://schemas.microsoft.com/office/drawing/2014/main" id="{B397FB30-D0E6-47F8-D354-616B0E20A00C}"/>
              </a:ext>
            </a:extLst>
          </p:cNvPr>
          <p:cNvSpPr txBox="1">
            <a:spLocks/>
          </p:cNvSpPr>
          <p:nvPr userDrawn="1"/>
        </p:nvSpPr>
        <p:spPr>
          <a:xfrm>
            <a:off x="3389891" y="4862023"/>
            <a:ext cx="1050635" cy="160202"/>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800" dirty="0">
                <a:solidFill>
                  <a:srgbClr val="FFFFFF"/>
                </a:solidFill>
                <a:latin typeface="Helvetica Neue"/>
                <a:cs typeface="Helvetica Neue"/>
              </a:rPr>
              <a:t>Powered by</a:t>
            </a:r>
          </a:p>
        </p:txBody>
      </p:sp>
      <p:pic>
        <p:nvPicPr>
          <p:cNvPr id="6" name="Picture 5">
            <a:extLst>
              <a:ext uri="{FF2B5EF4-FFF2-40B4-BE49-F238E27FC236}">
                <a16:creationId xmlns:a16="http://schemas.microsoft.com/office/drawing/2014/main" id="{664C1F35-7934-3723-FBBD-74C99BCA9C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56014" y="4791407"/>
            <a:ext cx="1381743" cy="336541"/>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esponse Summary Sl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7B593F9-7B30-274B-BFFF-492683631E49}" type="slidenum">
              <a:rPr lang="en-US" smtClean="0"/>
              <a:t>‹#›</a:t>
            </a:fld>
            <a:endParaRPr lang="en-US"/>
          </a:p>
        </p:txBody>
      </p:sp>
      <p:sp>
        <p:nvSpPr>
          <p:cNvPr id="13" name="Text Placeholder 12"/>
          <p:cNvSpPr>
            <a:spLocks noGrp="1"/>
          </p:cNvSpPr>
          <p:nvPr>
            <p:ph type="body" sz="quarter" idx="13" hasCustomPrompt="1"/>
          </p:nvPr>
        </p:nvSpPr>
        <p:spPr>
          <a:xfrm>
            <a:off x="211403" y="3639393"/>
            <a:ext cx="4576388" cy="350837"/>
          </a:xfrm>
        </p:spPr>
        <p:txBody>
          <a:bodyPr/>
          <a:lstStyle>
            <a:lvl1pPr>
              <a:defRPr b="0"/>
            </a:lvl1pPr>
          </a:lstStyle>
          <a:p>
            <a:pPr lvl="0"/>
            <a:r>
              <a:rPr lang="en-US" dirty="0"/>
              <a:t>Master text style</a:t>
            </a:r>
          </a:p>
        </p:txBody>
      </p:sp>
      <p:sp>
        <p:nvSpPr>
          <p:cNvPr id="17" name="Title 16"/>
          <p:cNvSpPr>
            <a:spLocks noGrp="1"/>
          </p:cNvSpPr>
          <p:nvPr>
            <p:ph type="title" hasCustomPrompt="1"/>
          </p:nvPr>
        </p:nvSpPr>
        <p:spPr>
          <a:xfrm>
            <a:off x="204788" y="2334751"/>
            <a:ext cx="8229600" cy="857250"/>
          </a:xfrm>
        </p:spPr>
        <p:txBody>
          <a:bodyPr/>
          <a:lstStyle/>
          <a:p>
            <a:r>
              <a:rPr lang="en-US" dirty="0"/>
              <a:t>Master title style (only changes made to the parent slide will be reflected in the app)</a:t>
            </a:r>
          </a:p>
        </p:txBody>
      </p:sp>
      <p:sp>
        <p:nvSpPr>
          <p:cNvPr id="16" name="Text Placeholder 5"/>
          <p:cNvSpPr>
            <a:spLocks noGrp="1"/>
          </p:cNvSpPr>
          <p:nvPr>
            <p:ph type="body" sz="quarter" idx="17" hasCustomPrompt="1"/>
          </p:nvPr>
        </p:nvSpPr>
        <p:spPr>
          <a:xfrm>
            <a:off x="204788" y="3158633"/>
            <a:ext cx="3859212" cy="280987"/>
          </a:xfrm>
        </p:spPr>
        <p:txBody>
          <a:bodyPr/>
          <a:lstStyle>
            <a:lvl2pPr marL="4763" indent="0">
              <a:buNone/>
              <a:defRPr sz="1600">
                <a:solidFill>
                  <a:schemeClr val="bg1">
                    <a:lumMod val="50000"/>
                  </a:schemeClr>
                </a:solidFill>
                <a:latin typeface="Arial"/>
                <a:cs typeface="Arial"/>
              </a:defRPr>
            </a:lvl2pPr>
          </a:lstStyle>
          <a:p>
            <a:pPr lvl="1"/>
            <a:r>
              <a:rPr lang="en-US" dirty="0"/>
              <a:t>Total Responses style</a:t>
            </a:r>
          </a:p>
        </p:txBody>
      </p:sp>
      <p:sp>
        <p:nvSpPr>
          <p:cNvPr id="7" name="Text Placeholder 12"/>
          <p:cNvSpPr>
            <a:spLocks noGrp="1"/>
          </p:cNvSpPr>
          <p:nvPr>
            <p:ph type="body" sz="quarter" idx="18" hasCustomPrompt="1"/>
          </p:nvPr>
        </p:nvSpPr>
        <p:spPr>
          <a:xfrm>
            <a:off x="211403" y="4047840"/>
            <a:ext cx="4576388" cy="350837"/>
          </a:xfrm>
        </p:spPr>
        <p:txBody>
          <a:bodyPr/>
          <a:lstStyle>
            <a:lvl1pPr>
              <a:defRPr b="0"/>
            </a:lvl1pPr>
          </a:lstStyle>
          <a:p>
            <a:pPr lvl="0"/>
            <a:r>
              <a:rPr lang="en-US" dirty="0"/>
              <a:t>Master text style</a:t>
            </a:r>
          </a:p>
        </p:txBody>
      </p:sp>
      <p:sp>
        <p:nvSpPr>
          <p:cNvPr id="8" name="Footer Placeholder 3">
            <a:extLst>
              <a:ext uri="{FF2B5EF4-FFF2-40B4-BE49-F238E27FC236}">
                <a16:creationId xmlns:a16="http://schemas.microsoft.com/office/drawing/2014/main" id="{CDF05C82-1244-9CA3-984A-2EEF32F7964F}"/>
              </a:ext>
            </a:extLst>
          </p:cNvPr>
          <p:cNvSpPr>
            <a:spLocks noGrp="1"/>
          </p:cNvSpPr>
          <p:nvPr>
            <p:ph type="ftr" sz="quarter" idx="3"/>
          </p:nvPr>
        </p:nvSpPr>
        <p:spPr>
          <a:xfrm>
            <a:off x="2057400" y="4811867"/>
            <a:ext cx="6306014" cy="274637"/>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9" name="Subtitle 1">
            <a:extLst>
              <a:ext uri="{FF2B5EF4-FFF2-40B4-BE49-F238E27FC236}">
                <a16:creationId xmlns:a16="http://schemas.microsoft.com/office/drawing/2014/main" id="{95CE0200-F192-0824-3C26-E467CCA0AF48}"/>
              </a:ext>
            </a:extLst>
          </p:cNvPr>
          <p:cNvSpPr txBox="1">
            <a:spLocks/>
          </p:cNvSpPr>
          <p:nvPr userDrawn="1"/>
        </p:nvSpPr>
        <p:spPr>
          <a:xfrm>
            <a:off x="44110" y="4880795"/>
            <a:ext cx="1050635" cy="160202"/>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800" dirty="0">
                <a:solidFill>
                  <a:srgbClr val="7C878E"/>
                </a:solidFill>
                <a:latin typeface="Helvetica Neue"/>
                <a:cs typeface="Helvetica Neue"/>
              </a:rPr>
              <a:t>Powered by</a:t>
            </a:r>
          </a:p>
        </p:txBody>
      </p:sp>
      <p:pic>
        <p:nvPicPr>
          <p:cNvPr id="10" name="Picture 9">
            <a:extLst>
              <a:ext uri="{FF2B5EF4-FFF2-40B4-BE49-F238E27FC236}">
                <a16:creationId xmlns:a16="http://schemas.microsoft.com/office/drawing/2014/main" id="{EEAE7EF1-F906-EB3F-7B2E-99EE2BAA376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8610" y="4835992"/>
            <a:ext cx="1213734" cy="295620"/>
          </a:xfrm>
          <a:prstGeom prst="rect">
            <a:avLst/>
          </a:prstGeom>
        </p:spPr>
      </p:pic>
    </p:spTree>
    <p:extLst>
      <p:ext uri="{BB962C8B-B14F-4D97-AF65-F5344CB8AC3E}">
        <p14:creationId xmlns:p14="http://schemas.microsoft.com/office/powerpoint/2010/main" val="296483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5136" y="80645"/>
            <a:ext cx="8229600" cy="581143"/>
          </a:xfrm>
        </p:spPr>
        <p:txBody>
          <a:bodyPr/>
          <a:lstStyle/>
          <a:p>
            <a:r>
              <a:rPr lang="en-US" dirty="0"/>
              <a:t>Master title style (only changes made to the parent slide will be reflected in the app)</a:t>
            </a:r>
          </a:p>
        </p:txBody>
      </p:sp>
      <p:sp>
        <p:nvSpPr>
          <p:cNvPr id="3" name="Content Placeholder 2"/>
          <p:cNvSpPr>
            <a:spLocks noGrp="1"/>
          </p:cNvSpPr>
          <p:nvPr>
            <p:ph idx="1" hasCustomPrompt="1"/>
          </p:nvPr>
        </p:nvSpPr>
        <p:spPr>
          <a:xfrm>
            <a:off x="122570" y="666350"/>
            <a:ext cx="5332506" cy="249144"/>
          </a:xfrm>
        </p:spPr>
        <p:txBody>
          <a:bodyPr/>
          <a:lstStyle/>
          <a:p>
            <a:pPr lvl="0"/>
            <a:r>
              <a:rPr lang="en-US" dirty="0"/>
              <a:t>Master text style</a:t>
            </a:r>
          </a:p>
        </p:txBody>
      </p:sp>
      <p:sp>
        <p:nvSpPr>
          <p:cNvPr id="6" name="Slide Number Placeholder 5"/>
          <p:cNvSpPr>
            <a:spLocks noGrp="1"/>
          </p:cNvSpPr>
          <p:nvPr>
            <p:ph type="sldNum" sz="quarter" idx="12"/>
          </p:nvPr>
        </p:nvSpPr>
        <p:spPr/>
        <p:txBody>
          <a:bodyPr/>
          <a:lstStyle/>
          <a:p>
            <a:fld id="{A88B48FB-E956-2048-9E74-C69E7CAA26CC}" type="slidenum">
              <a:rPr lang="en-US" smtClean="0"/>
              <a:t>‹#›</a:t>
            </a:fld>
            <a:endParaRPr lang="en-US"/>
          </a:p>
        </p:txBody>
      </p:sp>
      <p:sp>
        <p:nvSpPr>
          <p:cNvPr id="5" name="Footer Placeholder 3">
            <a:extLst>
              <a:ext uri="{FF2B5EF4-FFF2-40B4-BE49-F238E27FC236}">
                <a16:creationId xmlns:a16="http://schemas.microsoft.com/office/drawing/2014/main" id="{9FE2B938-E785-E802-7A9A-5AD4FEF6088C}"/>
              </a:ext>
            </a:extLst>
          </p:cNvPr>
          <p:cNvSpPr>
            <a:spLocks noGrp="1"/>
          </p:cNvSpPr>
          <p:nvPr>
            <p:ph type="ftr" sz="quarter" idx="3"/>
          </p:nvPr>
        </p:nvSpPr>
        <p:spPr>
          <a:xfrm>
            <a:off x="2093976" y="4811867"/>
            <a:ext cx="6302798" cy="274637"/>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7" name="Subtitle 1">
            <a:extLst>
              <a:ext uri="{FF2B5EF4-FFF2-40B4-BE49-F238E27FC236}">
                <a16:creationId xmlns:a16="http://schemas.microsoft.com/office/drawing/2014/main" id="{13756DC3-62A3-EAD0-0902-502D886CC750}"/>
              </a:ext>
            </a:extLst>
          </p:cNvPr>
          <p:cNvSpPr txBox="1">
            <a:spLocks/>
          </p:cNvSpPr>
          <p:nvPr userDrawn="1"/>
        </p:nvSpPr>
        <p:spPr>
          <a:xfrm>
            <a:off x="44110" y="4880795"/>
            <a:ext cx="1050635" cy="160202"/>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800" dirty="0">
                <a:solidFill>
                  <a:srgbClr val="7C878E"/>
                </a:solidFill>
                <a:latin typeface="Helvetica Neue"/>
                <a:cs typeface="Helvetica Neue"/>
              </a:rPr>
              <a:t>Powered by</a:t>
            </a:r>
          </a:p>
        </p:txBody>
      </p:sp>
      <p:pic>
        <p:nvPicPr>
          <p:cNvPr id="8" name="Picture 7">
            <a:extLst>
              <a:ext uri="{FF2B5EF4-FFF2-40B4-BE49-F238E27FC236}">
                <a16:creationId xmlns:a16="http://schemas.microsoft.com/office/drawing/2014/main" id="{91750C52-00F9-42B7-9AC0-F5417C88D42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8610" y="4835992"/>
            <a:ext cx="1213734" cy="295620"/>
          </a:xfrm>
          <a:prstGeom prst="rect">
            <a:avLst/>
          </a:prstGeom>
        </p:spPr>
      </p:pic>
    </p:spTree>
    <p:extLst>
      <p:ext uri="{BB962C8B-B14F-4D97-AF65-F5344CB8AC3E}">
        <p14:creationId xmlns:p14="http://schemas.microsoft.com/office/powerpoint/2010/main" val="21622404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5136" y="270516"/>
            <a:ext cx="8229600" cy="391272"/>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22570" y="666350"/>
            <a:ext cx="5332506" cy="249144"/>
          </a:xfrm>
          <a:prstGeom prst="rect">
            <a:avLst/>
          </a:prstGeom>
        </p:spPr>
        <p:txBody>
          <a:bodyPr vert="horz" lIns="91440" tIns="45720" rIns="91440" bIns="45720" rtlCol="0">
            <a:normAutofit/>
          </a:bodyPr>
          <a:lstStyle/>
          <a:p>
            <a:pPr lvl="0"/>
            <a:r>
              <a:rPr lang="en-US" dirty="0"/>
              <a:t>Click to edit Master text styles</a:t>
            </a:r>
          </a:p>
        </p:txBody>
      </p:sp>
      <p:sp>
        <p:nvSpPr>
          <p:cNvPr id="6" name="Slide Number Placeholder 5"/>
          <p:cNvSpPr>
            <a:spLocks noGrp="1"/>
          </p:cNvSpPr>
          <p:nvPr>
            <p:ph type="sldNum" sz="quarter" idx="4"/>
          </p:nvPr>
        </p:nvSpPr>
        <p:spPr>
          <a:xfrm>
            <a:off x="8367076" y="4815076"/>
            <a:ext cx="626035" cy="274637"/>
          </a:xfrm>
          <a:prstGeom prst="rect">
            <a:avLst/>
          </a:prstGeom>
        </p:spPr>
        <p:txBody>
          <a:bodyPr vert="horz" lIns="91440" tIns="45720" rIns="91440" bIns="45720" rtlCol="0" anchor="ctr"/>
          <a:lstStyle>
            <a:lvl1pPr algn="r">
              <a:defRPr sz="1000">
                <a:solidFill>
                  <a:schemeClr val="tx2">
                    <a:lumMod val="60000"/>
                    <a:lumOff val="40000"/>
                  </a:schemeClr>
                </a:solidFill>
                <a:latin typeface="Arial"/>
                <a:cs typeface="Arial"/>
              </a:defRPr>
            </a:lvl1pPr>
          </a:lstStyle>
          <a:p>
            <a:fld id="{A88B48FB-E956-2048-9E74-C69E7CAA26CC}" type="slidenum">
              <a:rPr lang="en-US" smtClean="0"/>
              <a:pPr/>
              <a:t>‹#›</a:t>
            </a:fld>
            <a:endParaRPr lang="en-US" dirty="0"/>
          </a:p>
        </p:txBody>
      </p:sp>
      <p:sp>
        <p:nvSpPr>
          <p:cNvPr id="4" name="Footer Placeholder 3">
            <a:extLst>
              <a:ext uri="{FF2B5EF4-FFF2-40B4-BE49-F238E27FC236}">
                <a16:creationId xmlns:a16="http://schemas.microsoft.com/office/drawing/2014/main" id="{C67FE218-D8C1-4598-C115-912209DA107F}"/>
              </a:ext>
            </a:extLst>
          </p:cNvPr>
          <p:cNvSpPr>
            <a:spLocks noGrp="1"/>
          </p:cNvSpPr>
          <p:nvPr>
            <p:ph type="ftr" sz="quarter" idx="3"/>
          </p:nvPr>
        </p:nvSpPr>
        <p:spPr>
          <a:xfrm>
            <a:off x="2058920" y="4811866"/>
            <a:ext cx="6380992" cy="274637"/>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Tree>
    <p:extLst>
      <p:ext uri="{BB962C8B-B14F-4D97-AF65-F5344CB8AC3E}">
        <p14:creationId xmlns:p14="http://schemas.microsoft.com/office/powerpoint/2010/main" val="594875503"/>
      </p:ext>
    </p:extLst>
  </p:cSld>
  <p:clrMap bg1="lt1" tx1="dk1" bg2="lt2" tx2="dk2" accent1="accent1" accent2="accent2" accent3="accent3" accent4="accent4" accent5="accent5" accent6="accent6" hlink="hlink" folHlink="folHlink"/>
  <p:sldLayoutIdLst>
    <p:sldLayoutId id="2147483661" r:id="rId1"/>
    <p:sldLayoutId id="2147483674" r:id="rId2"/>
    <p:sldLayoutId id="2147483671" r:id="rId3"/>
    <p:sldLayoutId id="2147483675" r:id="rId4"/>
  </p:sldLayoutIdLst>
  <p:hf hdr="0" dt="0"/>
  <p:txStyles>
    <p:titleStyle>
      <a:lvl1pPr algn="l" defTabSz="457200" rtl="0" eaLnBrk="1" latinLnBrk="0" hangingPunct="1">
        <a:spcBef>
          <a:spcPct val="0"/>
        </a:spcBef>
        <a:buNone/>
        <a:defRPr sz="1800" b="1" kern="1200">
          <a:solidFill>
            <a:schemeClr val="tx1"/>
          </a:solidFill>
          <a:latin typeface="Arial"/>
          <a:ea typeface="+mj-ea"/>
          <a:cs typeface="Arial"/>
        </a:defRPr>
      </a:lvl1pPr>
    </p:titleStyle>
    <p:bodyStyle>
      <a:lvl1pPr marL="0" indent="0" algn="l" defTabSz="457200" rtl="0" eaLnBrk="1" latinLnBrk="0" hangingPunct="1">
        <a:spcBef>
          <a:spcPct val="20000"/>
        </a:spcBef>
        <a:buFont typeface="Arial"/>
        <a:buNone/>
        <a:defRPr sz="1000" kern="1200">
          <a:solidFill>
            <a:schemeClr val="bg1">
              <a:lumMod val="50000"/>
            </a:schemeClr>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GB" dirty="0"/>
              <a:t>Cost of Living 2022 Survey</a:t>
            </a:r>
            <a:endParaRPr dirty="0"/>
          </a:p>
        </p:txBody>
      </p:sp>
      <p:sp>
        <p:nvSpPr>
          <p:cNvPr id="3" name="Text Placeholder 2"/>
          <p:cNvSpPr>
            <a:spLocks noGrp="1"/>
          </p:cNvSpPr>
          <p:nvPr>
            <p:ph type="body" sz="quarter" idx="12"/>
          </p:nvPr>
        </p:nvSpPr>
        <p:spPr/>
        <p:txBody>
          <a:bodyPr/>
          <a:lstStyle/>
          <a:p>
            <a:r>
              <a:rPr lang="en-GB" dirty="0"/>
              <a:t>Tuesday, November 01, 2022</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Q4: Would you be interested in helping us with the ‘great welly sort out’ (best name we could come up with!)?  If so, when would be a good time?</a:t>
            </a:r>
            <a:endParaRPr dirty="0"/>
          </a:p>
        </p:txBody>
      </p:sp>
      <p:sp>
        <p:nvSpPr>
          <p:cNvPr id="3" name="Title"/>
          <p:cNvSpPr>
            <a:spLocks noGrp="1"/>
          </p:cNvSpPr>
          <p:nvPr>
            <p:ph type="body" sz="quarter" idx="14"/>
          </p:nvPr>
        </p:nvSpPr>
        <p:spPr/>
        <p:txBody>
          <a:bodyPr/>
          <a:lstStyle/>
          <a:p>
            <a:r>
              <a:rPr lang="en-GB" dirty="0"/>
              <a:t>Answered: 86   Skipped: 5</a:t>
            </a:r>
            <a:endParaRPr dirty="0"/>
          </a:p>
        </p:txBody>
      </p:sp>
      <p:graphicFrame>
        <p:nvGraphicFramePr>
          <p:cNvPr id="4" name="Table Placeholder"/>
          <p:cNvGraphicFramePr>
            <a:graphicFrameLocks/>
          </p:cNvGraphicFramePr>
          <p:nvPr/>
        </p:nvGraphicFramePr>
        <p:xfrm>
          <a:off x="961534" y="1390848"/>
          <a:ext cx="7220932" cy="2804160"/>
        </p:xfrm>
        <a:graphic>
          <a:graphicData uri="http://schemas.openxmlformats.org/drawingml/2006/table">
            <a:tbl>
              <a:tblPr>
                <a:tableStyleId>{D7AC3CCA-C797-4891-BE02-D94E43425B78}</a:tableStyleId>
              </a:tblPr>
              <a:tblGrid>
                <a:gridCol w="2333333">
                  <a:extLst>
                    <a:ext uri="{9D8B030D-6E8A-4147-A177-3AD203B41FA5}">
                      <a16:colId xmlns:a16="http://schemas.microsoft.com/office/drawing/2014/main" val="20000"/>
                    </a:ext>
                  </a:extLst>
                </a:gridCol>
                <a:gridCol w="2333333">
                  <a:extLst>
                    <a:ext uri="{9D8B030D-6E8A-4147-A177-3AD203B41FA5}">
                      <a16:colId xmlns:a16="http://schemas.microsoft.com/office/drawing/2014/main" val="20001"/>
                    </a:ext>
                  </a:extLst>
                </a:gridCol>
                <a:gridCol w="2333333">
                  <a:extLst>
                    <a:ext uri="{9D8B030D-6E8A-4147-A177-3AD203B41FA5}">
                      <a16:colId xmlns:a16="http://schemas.microsoft.com/office/drawing/2014/main" val="20002"/>
                    </a:ext>
                  </a:extLst>
                </a:gridCol>
              </a:tblGrid>
              <a:tr h="281820">
                <a:tc>
                  <a:txBody>
                    <a:bodyPr/>
                    <a:lstStyle/>
                    <a:p>
                      <a:pPr algn="l"/>
                      <a:r>
                        <a:rPr lang="en-US" sz="1400" b="0" dirty="0">
                          <a:solidFill>
                            <a:schemeClr val="bg1">
                              <a:lumMod val="50000"/>
                            </a:schemeClr>
                          </a:solidFill>
                        </a:rPr>
                        <a:t>ANSWER CHOICES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RESPONSES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Yes</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33.72%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29</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r h="367998">
                <a:tc>
                  <a:txBody>
                    <a:bodyPr/>
                    <a:lstStyle/>
                    <a:p>
                      <a:pPr algn="l"/>
                      <a:r>
                        <a:rPr lang="en-US" sz="1200" b="0" dirty="0">
                          <a:solidFill>
                            <a:schemeClr val="bg1">
                              <a:lumMod val="50000"/>
                            </a:schemeClr>
                          </a:solidFill>
                        </a:rPr>
                        <a:t>No</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66.28%</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2"/>
                  </a:ext>
                </a:extLst>
              </a:tr>
              <a:tr h="281820">
                <a:tc>
                  <a:txBody>
                    <a:bodyPr/>
                    <a:lstStyle/>
                    <a:p>
                      <a:pPr algn="l"/>
                      <a:r>
                        <a:rPr lang="en-US" sz="1400" b="0" dirty="0">
                          <a:solidFill>
                            <a:schemeClr val="bg1">
                              <a:lumMod val="50000"/>
                            </a:schemeClr>
                          </a:solidFill>
                        </a:rPr>
                        <a:t>TOTAL</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86</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Q5: Morley's, our school uniform provider, want to use Markeaton as a pilot school for re-selling second hand uniform from their shop on Nottingham Rd, Derby.  If they sold second hand uniform (with a logo) would you consider buying it?</a:t>
            </a:r>
            <a:endParaRPr dirty="0"/>
          </a:p>
        </p:txBody>
      </p:sp>
      <p:sp>
        <p:nvSpPr>
          <p:cNvPr id="3" name="Title"/>
          <p:cNvSpPr>
            <a:spLocks noGrp="1"/>
          </p:cNvSpPr>
          <p:nvPr>
            <p:ph type="body" sz="quarter" idx="14"/>
          </p:nvPr>
        </p:nvSpPr>
        <p:spPr/>
        <p:txBody>
          <a:bodyPr/>
          <a:lstStyle/>
          <a:p>
            <a:r>
              <a:rPr lang="en-GB" dirty="0"/>
              <a:t>Answered: 91   Skipped: 0</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Q5: Morley's, our school uniform provider, want to use Markeaton as a pilot school for re-selling second hand uniform from their shop on Nottingham Rd, Derby.  If they sold second hand uniform (with a logo) would you consider buying it?</a:t>
            </a:r>
            <a:endParaRPr dirty="0"/>
          </a:p>
        </p:txBody>
      </p:sp>
      <p:sp>
        <p:nvSpPr>
          <p:cNvPr id="3" name="Title"/>
          <p:cNvSpPr>
            <a:spLocks noGrp="1"/>
          </p:cNvSpPr>
          <p:nvPr>
            <p:ph type="body" sz="quarter" idx="14"/>
          </p:nvPr>
        </p:nvSpPr>
        <p:spPr/>
        <p:txBody>
          <a:bodyPr/>
          <a:lstStyle/>
          <a:p>
            <a:r>
              <a:rPr lang="en-GB" dirty="0"/>
              <a:t>Answered: 91   Skipped: 0</a:t>
            </a:r>
            <a:endParaRPr dirty="0"/>
          </a:p>
        </p:txBody>
      </p:sp>
      <p:graphicFrame>
        <p:nvGraphicFramePr>
          <p:cNvPr id="4" name="Table Placeholder"/>
          <p:cNvGraphicFramePr>
            <a:graphicFrameLocks/>
          </p:cNvGraphicFramePr>
          <p:nvPr/>
        </p:nvGraphicFramePr>
        <p:xfrm>
          <a:off x="961534" y="1390848"/>
          <a:ext cx="7220932" cy="2804160"/>
        </p:xfrm>
        <a:graphic>
          <a:graphicData uri="http://schemas.openxmlformats.org/drawingml/2006/table">
            <a:tbl>
              <a:tblPr>
                <a:tableStyleId>{D7AC3CCA-C797-4891-BE02-D94E43425B78}</a:tableStyleId>
              </a:tblPr>
              <a:tblGrid>
                <a:gridCol w="2333333">
                  <a:extLst>
                    <a:ext uri="{9D8B030D-6E8A-4147-A177-3AD203B41FA5}">
                      <a16:colId xmlns:a16="http://schemas.microsoft.com/office/drawing/2014/main" val="20000"/>
                    </a:ext>
                  </a:extLst>
                </a:gridCol>
                <a:gridCol w="2333333">
                  <a:extLst>
                    <a:ext uri="{9D8B030D-6E8A-4147-A177-3AD203B41FA5}">
                      <a16:colId xmlns:a16="http://schemas.microsoft.com/office/drawing/2014/main" val="20001"/>
                    </a:ext>
                  </a:extLst>
                </a:gridCol>
                <a:gridCol w="2333333">
                  <a:extLst>
                    <a:ext uri="{9D8B030D-6E8A-4147-A177-3AD203B41FA5}">
                      <a16:colId xmlns:a16="http://schemas.microsoft.com/office/drawing/2014/main" val="20002"/>
                    </a:ext>
                  </a:extLst>
                </a:gridCol>
              </a:tblGrid>
              <a:tr h="281820">
                <a:tc>
                  <a:txBody>
                    <a:bodyPr/>
                    <a:lstStyle/>
                    <a:p>
                      <a:pPr algn="l"/>
                      <a:r>
                        <a:rPr lang="en-US" sz="1400" b="0" dirty="0">
                          <a:solidFill>
                            <a:schemeClr val="bg1">
                              <a:lumMod val="50000"/>
                            </a:schemeClr>
                          </a:solidFill>
                        </a:rPr>
                        <a:t>ANSWER CHOICES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RESPONSES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Yes</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51.65%</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47</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r h="367998">
                <a:tc>
                  <a:txBody>
                    <a:bodyPr/>
                    <a:lstStyle/>
                    <a:p>
                      <a:pPr algn="l"/>
                      <a:r>
                        <a:rPr lang="en-US" sz="1200" b="0" dirty="0">
                          <a:solidFill>
                            <a:schemeClr val="bg1">
                              <a:lumMod val="50000"/>
                            </a:schemeClr>
                          </a:solidFill>
                        </a:rPr>
                        <a:t>No</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15.38%</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2"/>
                  </a:ext>
                </a:extLst>
              </a:tr>
              <a:tr h="367998">
                <a:tc>
                  <a:txBody>
                    <a:bodyPr/>
                    <a:lstStyle/>
                    <a:p>
                      <a:pPr algn="l"/>
                      <a:r>
                        <a:rPr lang="en-US" sz="1200" b="0" dirty="0">
                          <a:solidFill>
                            <a:schemeClr val="bg1">
                              <a:lumMod val="50000"/>
                            </a:schemeClr>
                          </a:solidFill>
                        </a:rPr>
                        <a:t>Maybe</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32.97%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30</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3"/>
                  </a:ext>
                </a:extLst>
              </a:tr>
              <a:tr h="281820">
                <a:tc>
                  <a:txBody>
                    <a:bodyPr/>
                    <a:lstStyle/>
                    <a:p>
                      <a:pPr algn="l"/>
                      <a:r>
                        <a:rPr lang="en-US" sz="1400" b="0" dirty="0">
                          <a:solidFill>
                            <a:schemeClr val="bg1">
                              <a:lumMod val="50000"/>
                            </a:schemeClr>
                          </a:solidFill>
                        </a:rPr>
                        <a:t>TOTAL</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91</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GB" dirty="0"/>
              <a:t>Date Created: Thursday, September 29, 2022</a:t>
            </a:r>
            <a:endParaRPr dirty="0"/>
          </a:p>
        </p:txBody>
      </p:sp>
      <p:sp>
        <p:nvSpPr>
          <p:cNvPr id="3" name="Title 2"/>
          <p:cNvSpPr>
            <a:spLocks noGrp="1"/>
          </p:cNvSpPr>
          <p:nvPr>
            <p:ph type="title"/>
          </p:nvPr>
        </p:nvSpPr>
        <p:spPr/>
        <p:txBody>
          <a:bodyPr/>
          <a:lstStyle/>
          <a:p>
            <a:r>
              <a:rPr lang="en-GB" dirty="0"/>
              <a:t>91</a:t>
            </a:r>
            <a:endParaRPr dirty="0"/>
          </a:p>
        </p:txBody>
      </p:sp>
      <p:sp>
        <p:nvSpPr>
          <p:cNvPr id="4" name="Text Placaholder 3"/>
          <p:cNvSpPr>
            <a:spLocks noGrp="1"/>
          </p:cNvSpPr>
          <p:nvPr>
            <p:ph type="body" sz="quarter" idx="17"/>
          </p:nvPr>
        </p:nvSpPr>
        <p:spPr/>
        <p:txBody>
          <a:bodyPr/>
          <a:lstStyle/>
          <a:p>
            <a:r>
              <a:rPr lang="en-GB" dirty="0"/>
              <a:t>Total Responses</a:t>
            </a:r>
            <a:endParaRPr dirty="0"/>
          </a:p>
        </p:txBody>
      </p:sp>
      <p:sp>
        <p:nvSpPr>
          <p:cNvPr id="5" name="Text Placaholder 4"/>
          <p:cNvSpPr>
            <a:spLocks noGrp="1"/>
          </p:cNvSpPr>
          <p:nvPr>
            <p:ph type="body" sz="quarter" idx="18"/>
          </p:nvPr>
        </p:nvSpPr>
        <p:spPr/>
        <p:txBody>
          <a:bodyPr/>
          <a:lstStyle/>
          <a:p>
            <a:r>
              <a:rPr lang="en-GB" dirty="0"/>
              <a:t>Complete Responses: 91</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Q1: How worried are you (1 not worried, 5 extremely worried) about the financial impact of the cost of living rises to your family?</a:t>
            </a:r>
            <a:endParaRPr dirty="0"/>
          </a:p>
        </p:txBody>
      </p:sp>
      <p:sp>
        <p:nvSpPr>
          <p:cNvPr id="3" name="Title"/>
          <p:cNvSpPr>
            <a:spLocks noGrp="1"/>
          </p:cNvSpPr>
          <p:nvPr>
            <p:ph type="body" sz="quarter" idx="14"/>
          </p:nvPr>
        </p:nvSpPr>
        <p:spPr/>
        <p:txBody>
          <a:bodyPr/>
          <a:lstStyle/>
          <a:p>
            <a:r>
              <a:rPr lang="en-GB" dirty="0"/>
              <a:t>Answered: 91   Skipped: 0</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Q1: How worried are you (1 not worried, 5 extremely worried) about the financial impact of the cost of living rises to your family?</a:t>
            </a:r>
            <a:endParaRPr dirty="0"/>
          </a:p>
        </p:txBody>
      </p:sp>
      <p:sp>
        <p:nvSpPr>
          <p:cNvPr id="3" name="Title"/>
          <p:cNvSpPr>
            <a:spLocks noGrp="1"/>
          </p:cNvSpPr>
          <p:nvPr>
            <p:ph type="body" sz="quarter" idx="14"/>
          </p:nvPr>
        </p:nvSpPr>
        <p:spPr/>
        <p:txBody>
          <a:bodyPr/>
          <a:lstStyle/>
          <a:p>
            <a:r>
              <a:rPr lang="en-GB" dirty="0"/>
              <a:t>Answered: 91   Skipped: 0</a:t>
            </a:r>
            <a:endParaRPr dirty="0"/>
          </a:p>
        </p:txBody>
      </p:sp>
      <p:graphicFrame>
        <p:nvGraphicFramePr>
          <p:cNvPr id="4" name="Table Placeholder"/>
          <p:cNvGraphicFramePr>
            <a:graphicFrameLocks/>
          </p:cNvGraphicFramePr>
          <p:nvPr/>
        </p:nvGraphicFramePr>
        <p:xfrm>
          <a:off x="961534" y="1390848"/>
          <a:ext cx="7220932" cy="2804160"/>
        </p:xfrm>
        <a:graphic>
          <a:graphicData uri="http://schemas.openxmlformats.org/drawingml/2006/table">
            <a:tbl>
              <a:tblPr>
                <a:tableStyleId>{D7AC3CCA-C797-4891-BE02-D94E43425B78}</a:tableStyleId>
              </a:tblPr>
              <a:tblGrid>
                <a:gridCol w="875000">
                  <a:extLst>
                    <a:ext uri="{9D8B030D-6E8A-4147-A177-3AD203B41FA5}">
                      <a16:colId xmlns:a16="http://schemas.microsoft.com/office/drawing/2014/main" val="20000"/>
                    </a:ext>
                  </a:extLst>
                </a:gridCol>
                <a:gridCol w="875000">
                  <a:extLst>
                    <a:ext uri="{9D8B030D-6E8A-4147-A177-3AD203B41FA5}">
                      <a16:colId xmlns:a16="http://schemas.microsoft.com/office/drawing/2014/main" val="20001"/>
                    </a:ext>
                  </a:extLst>
                </a:gridCol>
                <a:gridCol w="875000">
                  <a:extLst>
                    <a:ext uri="{9D8B030D-6E8A-4147-A177-3AD203B41FA5}">
                      <a16:colId xmlns:a16="http://schemas.microsoft.com/office/drawing/2014/main" val="20002"/>
                    </a:ext>
                  </a:extLst>
                </a:gridCol>
                <a:gridCol w="875000">
                  <a:extLst>
                    <a:ext uri="{9D8B030D-6E8A-4147-A177-3AD203B41FA5}">
                      <a16:colId xmlns:a16="http://schemas.microsoft.com/office/drawing/2014/main" val="20003"/>
                    </a:ext>
                  </a:extLst>
                </a:gridCol>
                <a:gridCol w="875000">
                  <a:extLst>
                    <a:ext uri="{9D8B030D-6E8A-4147-A177-3AD203B41FA5}">
                      <a16:colId xmlns:a16="http://schemas.microsoft.com/office/drawing/2014/main" val="20004"/>
                    </a:ext>
                  </a:extLst>
                </a:gridCol>
                <a:gridCol w="875000">
                  <a:extLst>
                    <a:ext uri="{9D8B030D-6E8A-4147-A177-3AD203B41FA5}">
                      <a16:colId xmlns:a16="http://schemas.microsoft.com/office/drawing/2014/main" val="20005"/>
                    </a:ext>
                  </a:extLst>
                </a:gridCol>
                <a:gridCol w="875000">
                  <a:extLst>
                    <a:ext uri="{9D8B030D-6E8A-4147-A177-3AD203B41FA5}">
                      <a16:colId xmlns:a16="http://schemas.microsoft.com/office/drawing/2014/main" val="20006"/>
                    </a:ext>
                  </a:extLst>
                </a:gridCol>
                <a:gridCol w="875000">
                  <a:extLst>
                    <a:ext uri="{9D8B030D-6E8A-4147-A177-3AD203B41FA5}">
                      <a16:colId xmlns:a16="http://schemas.microsoft.com/office/drawing/2014/main" val="20007"/>
                    </a:ext>
                  </a:extLst>
                </a:gridCol>
              </a:tblGrid>
              <a:tr h="281820">
                <a:tc>
                  <a:txBody>
                    <a:bodyPr/>
                    <a:lstStyle/>
                    <a:p>
                      <a:pPr algn="l"/>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1</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2</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3</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4</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5</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TOTAL</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WEIGHTED AVERAGE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 </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7.69%
7</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13.19%
12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35.16%
32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35.16%
32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8.79%
8</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91</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3.24</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Q2: Would you mind if your child(ren) had fewer school trips this year and more visitors to school (meaning less spent on coach travel and therefore a lower cost)?</a:t>
            </a:r>
            <a:endParaRPr dirty="0"/>
          </a:p>
        </p:txBody>
      </p:sp>
      <p:sp>
        <p:nvSpPr>
          <p:cNvPr id="3" name="Title"/>
          <p:cNvSpPr>
            <a:spLocks noGrp="1"/>
          </p:cNvSpPr>
          <p:nvPr>
            <p:ph type="body" sz="quarter" idx="14"/>
          </p:nvPr>
        </p:nvSpPr>
        <p:spPr/>
        <p:txBody>
          <a:bodyPr/>
          <a:lstStyle/>
          <a:p>
            <a:r>
              <a:rPr lang="en-GB" dirty="0"/>
              <a:t>Answered: 91   Skipped: 0</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Q2: Would you mind if your child(ren) had fewer school trips this year and more visitors to school (meaning less spent on coach travel and therefore a lower cost)?</a:t>
            </a:r>
            <a:endParaRPr dirty="0"/>
          </a:p>
        </p:txBody>
      </p:sp>
      <p:sp>
        <p:nvSpPr>
          <p:cNvPr id="3" name="Title"/>
          <p:cNvSpPr>
            <a:spLocks noGrp="1"/>
          </p:cNvSpPr>
          <p:nvPr>
            <p:ph type="body" sz="quarter" idx="14"/>
          </p:nvPr>
        </p:nvSpPr>
        <p:spPr/>
        <p:txBody>
          <a:bodyPr/>
          <a:lstStyle/>
          <a:p>
            <a:r>
              <a:rPr lang="en-GB" dirty="0"/>
              <a:t>Answered: 91   Skipped: 0</a:t>
            </a:r>
            <a:endParaRPr dirty="0"/>
          </a:p>
        </p:txBody>
      </p:sp>
      <p:graphicFrame>
        <p:nvGraphicFramePr>
          <p:cNvPr id="4" name="Table Placeholder"/>
          <p:cNvGraphicFramePr>
            <a:graphicFrameLocks/>
          </p:cNvGraphicFramePr>
          <p:nvPr/>
        </p:nvGraphicFramePr>
        <p:xfrm>
          <a:off x="961534" y="1390848"/>
          <a:ext cx="7220932" cy="2804160"/>
        </p:xfrm>
        <a:graphic>
          <a:graphicData uri="http://schemas.openxmlformats.org/drawingml/2006/table">
            <a:tbl>
              <a:tblPr>
                <a:tableStyleId>{D7AC3CCA-C797-4891-BE02-D94E43425B78}</a:tableStyleId>
              </a:tblPr>
              <a:tblGrid>
                <a:gridCol w="2333333">
                  <a:extLst>
                    <a:ext uri="{9D8B030D-6E8A-4147-A177-3AD203B41FA5}">
                      <a16:colId xmlns:a16="http://schemas.microsoft.com/office/drawing/2014/main" val="20000"/>
                    </a:ext>
                  </a:extLst>
                </a:gridCol>
                <a:gridCol w="2333333">
                  <a:extLst>
                    <a:ext uri="{9D8B030D-6E8A-4147-A177-3AD203B41FA5}">
                      <a16:colId xmlns:a16="http://schemas.microsoft.com/office/drawing/2014/main" val="20001"/>
                    </a:ext>
                  </a:extLst>
                </a:gridCol>
                <a:gridCol w="2333333">
                  <a:extLst>
                    <a:ext uri="{9D8B030D-6E8A-4147-A177-3AD203B41FA5}">
                      <a16:colId xmlns:a16="http://schemas.microsoft.com/office/drawing/2014/main" val="20002"/>
                    </a:ext>
                  </a:extLst>
                </a:gridCol>
              </a:tblGrid>
              <a:tr h="281820">
                <a:tc>
                  <a:txBody>
                    <a:bodyPr/>
                    <a:lstStyle/>
                    <a:p>
                      <a:pPr algn="l"/>
                      <a:r>
                        <a:rPr lang="en-US" sz="1400" b="0" dirty="0">
                          <a:solidFill>
                            <a:schemeClr val="bg1">
                              <a:lumMod val="50000"/>
                            </a:schemeClr>
                          </a:solidFill>
                        </a:rPr>
                        <a:t>ANSWER CHOICES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RESPONSES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Yes</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16.48%</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15</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r h="367998">
                <a:tc>
                  <a:txBody>
                    <a:bodyPr/>
                    <a:lstStyle/>
                    <a:p>
                      <a:pPr algn="l"/>
                      <a:r>
                        <a:rPr lang="en-US" sz="1200" b="0" dirty="0">
                          <a:solidFill>
                            <a:schemeClr val="bg1">
                              <a:lumMod val="50000"/>
                            </a:schemeClr>
                          </a:solidFill>
                        </a:rPr>
                        <a:t>No</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26.37%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2"/>
                  </a:ext>
                </a:extLst>
              </a:tr>
              <a:tr h="367998">
                <a:tc>
                  <a:txBody>
                    <a:bodyPr/>
                    <a:lstStyle/>
                    <a:p>
                      <a:pPr algn="l"/>
                      <a:r>
                        <a:rPr lang="en-US" sz="1200" b="0" dirty="0">
                          <a:solidFill>
                            <a:schemeClr val="bg1">
                              <a:lumMod val="50000"/>
                            </a:schemeClr>
                          </a:solidFill>
                        </a:rPr>
                        <a:t>Don't mind either way</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57.14%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3"/>
                  </a:ext>
                </a:extLst>
              </a:tr>
              <a:tr h="281820">
                <a:tc>
                  <a:txBody>
                    <a:bodyPr/>
                    <a:lstStyle/>
                    <a:p>
                      <a:pPr algn="l"/>
                      <a:r>
                        <a:rPr lang="en-US" sz="1400" b="0" dirty="0">
                          <a:solidFill>
                            <a:schemeClr val="bg1">
                              <a:lumMod val="50000"/>
                            </a:schemeClr>
                          </a:solidFill>
                        </a:rPr>
                        <a:t>TOTAL</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91</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Q3: To avoid families having to buy another pair of wellies, we are going to arrange what we have in school into size order and redistribute them to the children.  Would you be ok with this?  Assuming your child's feet have grown of course!!</a:t>
            </a:r>
            <a:endParaRPr dirty="0"/>
          </a:p>
        </p:txBody>
      </p:sp>
      <p:sp>
        <p:nvSpPr>
          <p:cNvPr id="3" name="Title"/>
          <p:cNvSpPr>
            <a:spLocks noGrp="1"/>
          </p:cNvSpPr>
          <p:nvPr>
            <p:ph type="body" sz="quarter" idx="14"/>
          </p:nvPr>
        </p:nvSpPr>
        <p:spPr/>
        <p:txBody>
          <a:bodyPr/>
          <a:lstStyle/>
          <a:p>
            <a:r>
              <a:rPr lang="en-GB" dirty="0"/>
              <a:t>Answered: 90   Skipped: 1</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Q3: To avoid families having to buy another pair of wellies, we are going to arrange what we have in school into size order and redistribute them to the children.  Would you be ok with this?  Assuming your child's feet have grown of course!!</a:t>
            </a:r>
            <a:endParaRPr dirty="0"/>
          </a:p>
        </p:txBody>
      </p:sp>
      <p:sp>
        <p:nvSpPr>
          <p:cNvPr id="3" name="Title"/>
          <p:cNvSpPr>
            <a:spLocks noGrp="1"/>
          </p:cNvSpPr>
          <p:nvPr>
            <p:ph type="body" sz="quarter" idx="14"/>
          </p:nvPr>
        </p:nvSpPr>
        <p:spPr/>
        <p:txBody>
          <a:bodyPr/>
          <a:lstStyle/>
          <a:p>
            <a:r>
              <a:rPr lang="en-GB" dirty="0"/>
              <a:t>Answered: 90   Skipped: 1</a:t>
            </a:r>
            <a:endParaRPr dirty="0"/>
          </a:p>
        </p:txBody>
      </p:sp>
      <p:graphicFrame>
        <p:nvGraphicFramePr>
          <p:cNvPr id="4" name="Table Placeholder"/>
          <p:cNvGraphicFramePr>
            <a:graphicFrameLocks/>
          </p:cNvGraphicFramePr>
          <p:nvPr/>
        </p:nvGraphicFramePr>
        <p:xfrm>
          <a:off x="961534" y="1390848"/>
          <a:ext cx="7220932" cy="2804160"/>
        </p:xfrm>
        <a:graphic>
          <a:graphicData uri="http://schemas.openxmlformats.org/drawingml/2006/table">
            <a:tbl>
              <a:tblPr>
                <a:tableStyleId>{D7AC3CCA-C797-4891-BE02-D94E43425B78}</a:tableStyleId>
              </a:tblPr>
              <a:tblGrid>
                <a:gridCol w="2333333">
                  <a:extLst>
                    <a:ext uri="{9D8B030D-6E8A-4147-A177-3AD203B41FA5}">
                      <a16:colId xmlns:a16="http://schemas.microsoft.com/office/drawing/2014/main" val="20000"/>
                    </a:ext>
                  </a:extLst>
                </a:gridCol>
                <a:gridCol w="2333333">
                  <a:extLst>
                    <a:ext uri="{9D8B030D-6E8A-4147-A177-3AD203B41FA5}">
                      <a16:colId xmlns:a16="http://schemas.microsoft.com/office/drawing/2014/main" val="20001"/>
                    </a:ext>
                  </a:extLst>
                </a:gridCol>
                <a:gridCol w="2333333">
                  <a:extLst>
                    <a:ext uri="{9D8B030D-6E8A-4147-A177-3AD203B41FA5}">
                      <a16:colId xmlns:a16="http://schemas.microsoft.com/office/drawing/2014/main" val="20002"/>
                    </a:ext>
                  </a:extLst>
                </a:gridCol>
              </a:tblGrid>
              <a:tr h="281820">
                <a:tc>
                  <a:txBody>
                    <a:bodyPr/>
                    <a:lstStyle/>
                    <a:p>
                      <a:pPr algn="l"/>
                      <a:r>
                        <a:rPr lang="en-US" sz="1400" b="0" dirty="0">
                          <a:solidFill>
                            <a:schemeClr val="bg1">
                              <a:lumMod val="50000"/>
                            </a:schemeClr>
                          </a:solidFill>
                        </a:rPr>
                        <a:t>ANSWER CHOICES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RESPONSES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Yes</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83.33%</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75</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r h="367998">
                <a:tc>
                  <a:txBody>
                    <a:bodyPr/>
                    <a:lstStyle/>
                    <a:p>
                      <a:pPr algn="l"/>
                      <a:r>
                        <a:rPr lang="en-US" sz="1200" b="0" dirty="0">
                          <a:solidFill>
                            <a:schemeClr val="bg1">
                              <a:lumMod val="50000"/>
                            </a:schemeClr>
                          </a:solidFill>
                        </a:rPr>
                        <a:t>No</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6.67%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2"/>
                  </a:ext>
                </a:extLst>
              </a:tr>
              <a:tr h="367998">
                <a:tc>
                  <a:txBody>
                    <a:bodyPr/>
                    <a:lstStyle/>
                    <a:p>
                      <a:pPr algn="l"/>
                      <a:r>
                        <a:rPr lang="en-US" sz="1200" b="0" dirty="0">
                          <a:solidFill>
                            <a:schemeClr val="bg1">
                              <a:lumMod val="50000"/>
                            </a:schemeClr>
                          </a:solidFill>
                        </a:rPr>
                        <a:t>Don't mind either way</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10.0%</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9</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3"/>
                  </a:ext>
                </a:extLst>
              </a:tr>
              <a:tr h="281820">
                <a:tc>
                  <a:txBody>
                    <a:bodyPr/>
                    <a:lstStyle/>
                    <a:p>
                      <a:pPr algn="l"/>
                      <a:r>
                        <a:rPr lang="en-US" sz="1400" b="0" dirty="0">
                          <a:solidFill>
                            <a:schemeClr val="bg1">
                              <a:lumMod val="50000"/>
                            </a:schemeClr>
                          </a:solidFill>
                        </a:rPr>
                        <a:t>TOTAL</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90</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Q4: Would you be interested in helping us with the ‘great welly sort out’ (best name we could come up with!)?  If so, when would be a good time?</a:t>
            </a:r>
            <a:endParaRPr dirty="0"/>
          </a:p>
        </p:txBody>
      </p:sp>
      <p:sp>
        <p:nvSpPr>
          <p:cNvPr id="3" name="Title"/>
          <p:cNvSpPr>
            <a:spLocks noGrp="1"/>
          </p:cNvSpPr>
          <p:nvPr>
            <p:ph type="body" sz="quarter" idx="14"/>
          </p:nvPr>
        </p:nvSpPr>
        <p:spPr/>
        <p:txBody>
          <a:bodyPr/>
          <a:lstStyle/>
          <a:p>
            <a:r>
              <a:rPr lang="en-GB" dirty="0"/>
              <a:t>Answered: 86   Skipped: 5</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theme/theme1.xml><?xml version="1.0" encoding="utf-8"?>
<a:theme xmlns:a="http://schemas.openxmlformats.org/drawingml/2006/main" name="Data slides">
  <a:themeElements>
    <a:clrScheme name="Custom 93">
      <a:dk1>
        <a:srgbClr val="333333"/>
      </a:dk1>
      <a:lt1>
        <a:sysClr val="window" lastClr="FFFFFF"/>
      </a:lt1>
      <a:dk2>
        <a:srgbClr val="666666"/>
      </a:dk2>
      <a:lt2>
        <a:srgbClr val="EEECE1"/>
      </a:lt2>
      <a:accent1>
        <a:srgbClr val="00BF6F"/>
      </a:accent1>
      <a:accent2>
        <a:srgbClr val="507CB6"/>
      </a:accent2>
      <a:accent3>
        <a:srgbClr val="F9BE00"/>
      </a:accent3>
      <a:accent4>
        <a:srgbClr val="6BC8CD"/>
      </a:accent4>
      <a:accent5>
        <a:srgbClr val="EA854B"/>
      </a:accent5>
      <a:accent6>
        <a:srgbClr val="7D5E8F"/>
      </a:accent6>
      <a:hlink>
        <a:srgbClr val="31859C"/>
      </a:hlink>
      <a:folHlink>
        <a:srgbClr val="31859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598</Words>
  <Application>Microsoft Office PowerPoint</Application>
  <PresentationFormat>On-screen Show (16:9)</PresentationFormat>
  <Paragraphs>90</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Helvetica Neue</vt:lpstr>
      <vt:lpstr>Data slides</vt:lpstr>
      <vt:lpstr>PowerPoint Presentation</vt:lpstr>
      <vt:lpstr>91</vt:lpstr>
      <vt:lpstr>Q1: How worried are you (1 not worried, 5 extremely worried) about the financial impact of the cost of living rises to your family?</vt:lpstr>
      <vt:lpstr>Q1: How worried are you (1 not worried, 5 extremely worried) about the financial impact of the cost of living rises to your family?</vt:lpstr>
      <vt:lpstr>Q2: Would you mind if your child(ren) had fewer school trips this year and more visitors to school (meaning less spent on coach travel and therefore a lower cost)?</vt:lpstr>
      <vt:lpstr>Q2: Would you mind if your child(ren) had fewer school trips this year and more visitors to school (meaning less spent on coach travel and therefore a lower cost)?</vt:lpstr>
      <vt:lpstr>Q3: To avoid families having to buy another pair of wellies, we are going to arrange what we have in school into size order and redistribute them to the children.  Would you be ok with this?  Assuming your child's feet have grown of course!!</vt:lpstr>
      <vt:lpstr>Q3: To avoid families having to buy another pair of wellies, we are going to arrange what we have in school into size order and redistribute them to the children.  Would you be ok with this?  Assuming your child's feet have grown of course!!</vt:lpstr>
      <vt:lpstr>Q4: Would you be interested in helping us with the ‘great welly sort out’ (best name we could come up with!)?  If so, when would be a good time?</vt:lpstr>
      <vt:lpstr>Q4: Would you be interested in helping us with the ‘great welly sort out’ (best name we could come up with!)?  If so, when would be a good time?</vt:lpstr>
      <vt:lpstr>Q5: Morley's, our school uniform provider, want to use Markeaton as a pilot school for re-selling second hand uniform from their shop on Nottingham Rd, Derby.  If they sold second hand uniform (with a logo) would you consider buying it?</vt:lpstr>
      <vt:lpstr>Q5: Morley's, our school uniform provider, want to use Markeaton as a pilot school for re-selling second hand uniform from their shop on Nottingham Rd, Derby.  If they sold second hand uniform (with a logo) would you consider buying 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Markeaton Head</dc:creator>
  <cp:lastModifiedBy>Markeaton Head</cp:lastModifiedBy>
  <cp:revision>1</cp:revision>
  <dcterms:modified xsi:type="dcterms:W3CDTF">2022-11-01T09:45:34Z</dcterms:modified>
</cp:coreProperties>
</file>