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1B38-73A5-4CD7-96D0-0E5DE8C34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8DEBC-4933-4F4F-ACBC-6C3B61C62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CE959-D977-4895-ADD5-2018C157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938C1-9A53-4524-8266-9B8CFC6E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A404-C4B1-44D4-911B-9DF69D0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8D08-8F96-442E-A094-0273810F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D14AF-359D-49CD-A24A-6F81DE36A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B12C6-D4FF-4E35-A297-794803C1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F1BA-8CA8-4572-9DFB-EB0EE572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C4AB-15F3-4E5A-A861-3B9174E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1AF72-6A60-4922-A565-39E849F3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17368-42A5-495D-8637-4964E7DE8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C8CF9-B062-442F-A2C1-B88BCB8C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2F93-2FFB-47C3-9C04-3A0DAB04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A6DBC-062F-4B5D-B4F1-6E1ABDAD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1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3A98-CBF7-4272-99D9-91FB6F08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267B-8EBC-4159-9D3E-A3A4E9FE0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821C1-8E9A-4ECF-A714-CBEA1EC6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1EE87-56BC-42A7-8DA7-7FB75081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8C4D-0DE3-4C5D-8929-940CE62B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3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3D67-A858-4426-9BC6-54449826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EE262-D726-4FC7-9DB2-C9476AB1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8015B-845B-4DBD-ABF8-09121CA9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BEFD-238E-4C26-BEDB-5BC1AA94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D09E-1AA5-41B9-8746-34C29A63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2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DBDB-DA9D-408F-AE1F-539FEB38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0A6D-ED75-49D5-BF7E-81982C5D7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9E15C-2121-4BD6-B939-BEF8CC2F6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A589C-3ABC-459D-9FF1-E1A68BDB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BF3E6-AFED-45DF-910F-977AC993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4DC43-A3F2-496B-8DF2-C4F6737E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CA98-4917-498E-AB60-1D58A8DB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1CF9-E12F-428B-9A30-9C3DBFF1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5EA61-7B81-4351-8A33-D447E6B94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4F86E-0E8B-4ADF-8364-1D30925BD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E476C-5058-4C63-9884-6A20BCA8C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EAE2E-0B49-408E-9863-0CEE8DA7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1158B-F40A-4F6F-90BF-E0E6AFA6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0019B-601E-4C4B-ABBC-331EA1E9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3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9F-4A03-4CC9-84E5-68F35D67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61F0F-4316-4380-A2F7-0F891DF4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E60A0-6570-49F7-A701-50060BFF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78B9D-265E-46FD-9CDC-5810E61C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9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3F9FC-60A0-4041-A57B-3A9653F9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14550-9395-4AC4-BB7D-5E5E1155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281F-CB17-420D-8471-E00C4E74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7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569E-8AA8-44AD-B70F-88C88DB1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B7D0-12FF-4631-B066-B5ADB3E5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3961D-793D-4BDB-A90A-C1B728F5D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8C36E-FD02-4AD9-8551-9E975EED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0939F-305C-4B5F-92FE-B3B3587F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ED7C4-2397-48AE-9EC3-D3B662F7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1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9C6C-E2C1-445E-8FBF-1481D77A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B06D5-940E-4503-BF9A-B476E51AF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F4B65-6967-4BE6-B4D4-E4E432747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62E25-5EBB-4175-B129-BCDEAF87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33C61-4397-4F49-9078-D5495548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470F5-B994-4CEE-BF89-B236301D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B2213-5075-4F50-B7BA-B3CED7AF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5D19-815B-4F1B-A631-3C953715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9FAC1-BB01-4D42-89AF-1EF01C488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1BC5-CFB8-4C46-9FD8-A3C88652987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C26DB-5DB1-41F0-9173-406FDFB4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07970-7064-48EB-BC6A-B2E0F649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42784-FB13-44E9-8D84-42CEBACF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CE24DF-42A1-4788-991C-0D176C95B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2" t="20494" r="29306" b="5185"/>
          <a:stretch/>
        </p:blipFill>
        <p:spPr>
          <a:xfrm>
            <a:off x="2747433" y="113478"/>
            <a:ext cx="6697134" cy="66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8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32AA8698-C00D-423D-97AE-98A7AE73B5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2818" r="19904" b="10012"/>
          <a:stretch/>
        </p:blipFill>
        <p:spPr bwMode="auto">
          <a:xfrm>
            <a:off x="2523069" y="0"/>
            <a:ext cx="7145862" cy="688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8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E7037-D24D-47B4-945C-64CA49C95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6" t="28518" r="49097" b="11975"/>
          <a:stretch/>
        </p:blipFill>
        <p:spPr>
          <a:xfrm>
            <a:off x="4017433" y="1388533"/>
            <a:ext cx="4157134" cy="40809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251368-170E-43D6-BC80-C0F17C804D0A}"/>
              </a:ext>
            </a:extLst>
          </p:cNvPr>
          <p:cNvSpPr txBox="1"/>
          <p:nvPr/>
        </p:nvSpPr>
        <p:spPr>
          <a:xfrm>
            <a:off x="4686299" y="5334000"/>
            <a:ext cx="281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Impact" panose="020B0806030902050204" pitchFamily="34" charset="0"/>
              </a:rPr>
              <a:t>Stickers</a:t>
            </a:r>
          </a:p>
        </p:txBody>
      </p:sp>
    </p:spTree>
    <p:extLst>
      <p:ext uri="{BB962C8B-B14F-4D97-AF65-F5344CB8AC3E}">
        <p14:creationId xmlns:p14="http://schemas.microsoft.com/office/powerpoint/2010/main" val="151086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C8DAE-26AC-4515-8F8B-1BBBB5042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18148" r="5555" b="18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C710D-78E8-4D98-9C2B-BD2BB8A7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514570"/>
            <a:ext cx="12192000" cy="34343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Any ideas?  So far we have had spelling, capital cities, History, Times Tables, Science and Sport</a:t>
            </a:r>
          </a:p>
        </p:txBody>
      </p:sp>
    </p:spTree>
    <p:extLst>
      <p:ext uri="{BB962C8B-B14F-4D97-AF65-F5344CB8AC3E}">
        <p14:creationId xmlns:p14="http://schemas.microsoft.com/office/powerpoint/2010/main" val="410374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B113-4EC1-42C1-9BE8-ED15BA6A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70EC19-CD68-447F-80F0-D46F2927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A0A85-9BFE-45A5-BF51-453922FB9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5" t="16790" r="5140" b="9931"/>
          <a:stretch/>
        </p:blipFill>
        <p:spPr>
          <a:xfrm>
            <a:off x="0" y="-42334"/>
            <a:ext cx="12192000" cy="69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Markeaton Head</dc:creator>
  <cp:lastModifiedBy>Markeaton Head</cp:lastModifiedBy>
  <cp:revision>4</cp:revision>
  <dcterms:created xsi:type="dcterms:W3CDTF">2022-09-02T15:43:13Z</dcterms:created>
  <dcterms:modified xsi:type="dcterms:W3CDTF">2022-09-05T08:20:34Z</dcterms:modified>
</cp:coreProperties>
</file>