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59" r:id="rId6"/>
    <p:sldId id="261" r:id="rId7"/>
    <p:sldId id="265" r:id="rId8"/>
    <p:sldId id="266" r:id="rId9"/>
    <p:sldId id="267" r:id="rId10"/>
    <p:sldId id="262"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9/16/2021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zuhoara3W_w&amp;t=67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sz="6000" dirty="0" smtClean="0"/>
              <a:t>Welcome Back!</a:t>
            </a:r>
            <a:endParaRPr lang="en-GB"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9949" y="1644995"/>
            <a:ext cx="1820565" cy="1807744"/>
          </a:xfrm>
          <a:prstGeom prst="rect">
            <a:avLst/>
          </a:prstGeom>
        </p:spPr>
      </p:pic>
    </p:spTree>
    <p:extLst>
      <p:ext uri="{BB962C8B-B14F-4D97-AF65-F5344CB8AC3E}">
        <p14:creationId xmlns:p14="http://schemas.microsoft.com/office/powerpoint/2010/main" val="76573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8800" b="1" dirty="0"/>
              <a:t>New Y6</a:t>
            </a:r>
          </a:p>
          <a:p>
            <a:pPr marL="0" lvl="0" indent="0">
              <a:buNone/>
            </a:pPr>
            <a:endParaRPr lang="en-GB" dirty="0"/>
          </a:p>
        </p:txBody>
      </p:sp>
    </p:spTree>
    <p:extLst>
      <p:ext uri="{BB962C8B-B14F-4D97-AF65-F5344CB8AC3E}">
        <p14:creationId xmlns:p14="http://schemas.microsoft.com/office/powerpoint/2010/main" val="412427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Markeaton Minds</a:t>
            </a:r>
            <a:endParaRPr lang="en-GB" sz="3600" dirty="0"/>
          </a:p>
        </p:txBody>
      </p:sp>
      <p:sp>
        <p:nvSpPr>
          <p:cNvPr id="3" name="Content Placeholder 2"/>
          <p:cNvSpPr>
            <a:spLocks noGrp="1"/>
          </p:cNvSpPr>
          <p:nvPr>
            <p:ph idx="1"/>
          </p:nvPr>
        </p:nvSpPr>
        <p:spPr/>
        <p:txBody>
          <a:bodyPr>
            <a:normAutofit/>
          </a:bodyPr>
          <a:lstStyle/>
          <a:p>
            <a:r>
              <a:rPr lang="en-GB" b="1" dirty="0" smtClean="0"/>
              <a:t>M	</a:t>
            </a:r>
            <a:r>
              <a:rPr lang="en-GB" dirty="0" smtClean="0"/>
              <a:t>ore </a:t>
            </a:r>
            <a:r>
              <a:rPr lang="en-GB" dirty="0"/>
              <a:t>than just me</a:t>
            </a:r>
          </a:p>
          <a:p>
            <a:r>
              <a:rPr lang="en-GB" b="1" dirty="0"/>
              <a:t>I</a:t>
            </a:r>
            <a:r>
              <a:rPr lang="en-GB" dirty="0"/>
              <a:t> </a:t>
            </a:r>
            <a:r>
              <a:rPr lang="en-GB" dirty="0" smtClean="0"/>
              <a:t>	can </a:t>
            </a:r>
            <a:r>
              <a:rPr lang="en-GB" dirty="0"/>
              <a:t>do it!</a:t>
            </a:r>
          </a:p>
          <a:p>
            <a:r>
              <a:rPr lang="en-GB" b="1" dirty="0" smtClean="0"/>
              <a:t>N	</a:t>
            </a:r>
            <a:r>
              <a:rPr lang="en-GB" dirty="0" smtClean="0"/>
              <a:t>ow </a:t>
            </a:r>
            <a:r>
              <a:rPr lang="en-GB" dirty="0"/>
              <a:t>what?</a:t>
            </a:r>
          </a:p>
          <a:p>
            <a:r>
              <a:rPr lang="en-GB" b="1" dirty="0" smtClean="0"/>
              <a:t>D	</a:t>
            </a:r>
            <a:r>
              <a:rPr lang="en-GB" dirty="0" err="1" smtClean="0"/>
              <a:t>oing</a:t>
            </a:r>
            <a:r>
              <a:rPr lang="en-GB" dirty="0" smtClean="0"/>
              <a:t> </a:t>
            </a:r>
            <a:r>
              <a:rPr lang="en-GB" dirty="0"/>
              <a:t>it myself</a:t>
            </a:r>
          </a:p>
          <a:p>
            <a:r>
              <a:rPr lang="en-GB" b="1" dirty="0" smtClean="0"/>
              <a:t>S		</a:t>
            </a:r>
            <a:r>
              <a:rPr lang="en-GB" dirty="0" err="1" smtClean="0"/>
              <a:t>olving</a:t>
            </a:r>
            <a:r>
              <a:rPr lang="en-GB" dirty="0" smtClean="0"/>
              <a:t> </a:t>
            </a:r>
            <a:r>
              <a:rPr lang="en-GB" dirty="0"/>
              <a:t>problems </a:t>
            </a:r>
          </a:p>
          <a:p>
            <a:pPr marL="0" lvl="0" indent="0">
              <a:buNone/>
            </a:pPr>
            <a:endParaRPr lang="en-GB" dirty="0"/>
          </a:p>
        </p:txBody>
      </p:sp>
    </p:spTree>
    <p:extLst>
      <p:ext uri="{BB962C8B-B14F-4D97-AF65-F5344CB8AC3E}">
        <p14:creationId xmlns:p14="http://schemas.microsoft.com/office/powerpoint/2010/main" val="1083000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GB" dirty="0">
                <a:hlinkClick r:id="rId2"/>
              </a:rPr>
              <a:t>Take 5 Steps to Wellbeing - YouTube</a:t>
            </a:r>
            <a:endParaRPr lang="en-GB" dirty="0"/>
          </a:p>
          <a:p>
            <a:endParaRPr lang="en-GB" dirty="0"/>
          </a:p>
        </p:txBody>
      </p:sp>
    </p:spTree>
    <p:extLst>
      <p:ext uri="{BB962C8B-B14F-4D97-AF65-F5344CB8AC3E}">
        <p14:creationId xmlns:p14="http://schemas.microsoft.com/office/powerpoint/2010/main" val="91144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7200" b="1" dirty="0"/>
              <a:t>First assembly together in almost 18 months!</a:t>
            </a:r>
            <a:endParaRPr lang="en-GB" sz="7200" b="1" u="sng" dirty="0"/>
          </a:p>
        </p:txBody>
      </p:sp>
    </p:spTree>
    <p:extLst>
      <p:ext uri="{BB962C8B-B14F-4D97-AF65-F5344CB8AC3E}">
        <p14:creationId xmlns:p14="http://schemas.microsoft.com/office/powerpoint/2010/main" val="1370234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past…</a:t>
            </a:r>
            <a:endParaRPr lang="en-GB" b="1" dirty="0"/>
          </a:p>
        </p:txBody>
      </p:sp>
      <p:pic>
        <p:nvPicPr>
          <p:cNvPr id="102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24" y="863331"/>
            <a:ext cx="10316096" cy="51924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Oval 9"/>
          <p:cNvSpPr/>
          <p:nvPr/>
        </p:nvSpPr>
        <p:spPr>
          <a:xfrm>
            <a:off x="1496291" y="1554480"/>
            <a:ext cx="3067396" cy="312558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295402" y="5067747"/>
            <a:ext cx="9601196" cy="400110"/>
          </a:xfrm>
          <a:prstGeom prst="rect">
            <a:avLst/>
          </a:prstGeom>
          <a:noFill/>
        </p:spPr>
        <p:txBody>
          <a:bodyPr wrap="square" rtlCol="0">
            <a:spAutoFit/>
          </a:bodyPr>
          <a:lstStyle/>
          <a:p>
            <a:r>
              <a:rPr lang="en-GB" sz="2000" b="1" i="1" dirty="0" smtClean="0">
                <a:solidFill>
                  <a:schemeClr val="bg1"/>
                </a:solidFill>
              </a:rPr>
              <a:t>What have we learnt from the last 18 months and what will our new year resolution be?</a:t>
            </a:r>
            <a:endParaRPr lang="en-GB" sz="2000" b="1" i="1" dirty="0">
              <a:solidFill>
                <a:schemeClr val="bg1"/>
              </a:solidFill>
            </a:endParaRPr>
          </a:p>
        </p:txBody>
      </p:sp>
    </p:spTree>
    <p:extLst>
      <p:ext uri="{BB962C8B-B14F-4D97-AF65-F5344CB8AC3E}">
        <p14:creationId xmlns:p14="http://schemas.microsoft.com/office/powerpoint/2010/main" val="3289449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past…</a:t>
            </a:r>
            <a:endParaRPr lang="en-GB" b="1" dirty="0"/>
          </a:p>
        </p:txBody>
      </p:sp>
      <p:pic>
        <p:nvPicPr>
          <p:cNvPr id="102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24" y="863331"/>
            <a:ext cx="10316096" cy="51924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Oval 9"/>
          <p:cNvSpPr/>
          <p:nvPr/>
        </p:nvSpPr>
        <p:spPr>
          <a:xfrm>
            <a:off x="4562302" y="1537854"/>
            <a:ext cx="3067396" cy="312558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295402" y="5067747"/>
            <a:ext cx="9601196" cy="400110"/>
          </a:xfrm>
          <a:prstGeom prst="rect">
            <a:avLst/>
          </a:prstGeom>
          <a:noFill/>
        </p:spPr>
        <p:txBody>
          <a:bodyPr wrap="square" rtlCol="0">
            <a:spAutoFit/>
          </a:bodyPr>
          <a:lstStyle/>
          <a:p>
            <a:r>
              <a:rPr lang="en-GB" sz="2000" b="1" i="1" dirty="0" smtClean="0">
                <a:solidFill>
                  <a:schemeClr val="bg1"/>
                </a:solidFill>
              </a:rPr>
              <a:t>Today is our first assembly together in ages!!!  So what else is new/back to normal?</a:t>
            </a:r>
            <a:endParaRPr lang="en-GB" sz="2000" b="1" i="1" dirty="0">
              <a:solidFill>
                <a:schemeClr val="bg1"/>
              </a:solidFill>
            </a:endParaRPr>
          </a:p>
        </p:txBody>
      </p:sp>
    </p:spTree>
    <p:extLst>
      <p:ext uri="{BB962C8B-B14F-4D97-AF65-F5344CB8AC3E}">
        <p14:creationId xmlns:p14="http://schemas.microsoft.com/office/powerpoint/2010/main" val="411037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else is new/back to normal?</a:t>
            </a:r>
            <a:endParaRPr lang="en-GB" b="1" dirty="0"/>
          </a:p>
        </p:txBody>
      </p:sp>
      <p:sp>
        <p:nvSpPr>
          <p:cNvPr id="3" name="Content Placeholder 2"/>
          <p:cNvSpPr>
            <a:spLocks noGrp="1"/>
          </p:cNvSpPr>
          <p:nvPr>
            <p:ph idx="1"/>
          </p:nvPr>
        </p:nvSpPr>
        <p:spPr/>
        <p:txBody>
          <a:bodyPr>
            <a:normAutofit/>
          </a:bodyPr>
          <a:lstStyle/>
          <a:p>
            <a:pPr lvl="0"/>
            <a:r>
              <a:rPr lang="en-GB" dirty="0" smtClean="0"/>
              <a:t>No more bubbles!</a:t>
            </a:r>
          </a:p>
          <a:p>
            <a:pPr lvl="0"/>
            <a:r>
              <a:rPr lang="en-GB" dirty="0" smtClean="0"/>
              <a:t>Lunchtimes and </a:t>
            </a:r>
            <a:r>
              <a:rPr lang="en-GB" dirty="0" err="1" smtClean="0"/>
              <a:t>breaktimes</a:t>
            </a:r>
            <a:r>
              <a:rPr lang="en-GB" dirty="0" smtClean="0"/>
              <a:t> all together!  Also, you can go where you want on the playground or field!</a:t>
            </a:r>
          </a:p>
          <a:p>
            <a:pPr lvl="0"/>
            <a:r>
              <a:rPr lang="en-GB" dirty="0" smtClean="0"/>
              <a:t>No more different start and end times (so no more cones and barriers!)</a:t>
            </a:r>
          </a:p>
          <a:p>
            <a:pPr lvl="0"/>
            <a:r>
              <a:rPr lang="en-GB" dirty="0" smtClean="0"/>
              <a:t>Assemblies together!</a:t>
            </a:r>
          </a:p>
          <a:p>
            <a:pPr lvl="0"/>
            <a:r>
              <a:rPr lang="en-GB" dirty="0" smtClean="0"/>
              <a:t>Lining up – independence… </a:t>
            </a:r>
          </a:p>
          <a:p>
            <a:pPr lvl="0"/>
            <a:endParaRPr lang="en-GB" dirty="0"/>
          </a:p>
        </p:txBody>
      </p:sp>
      <p:pic>
        <p:nvPicPr>
          <p:cNvPr id="2050"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34334" r="14186" b="14775"/>
          <a:stretch/>
        </p:blipFill>
        <p:spPr bwMode="auto">
          <a:xfrm>
            <a:off x="8088284" y="4505789"/>
            <a:ext cx="2633746" cy="1240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717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00" b="1" dirty="0" smtClean="0"/>
              <a:t>Anything else staying the same?  Hygiene… </a:t>
            </a:r>
            <a:endParaRPr lang="en-GB" sz="3500" b="1" dirty="0"/>
          </a:p>
        </p:txBody>
      </p:sp>
      <p:sp>
        <p:nvSpPr>
          <p:cNvPr id="3" name="Content Placeholder 2"/>
          <p:cNvSpPr>
            <a:spLocks noGrp="1"/>
          </p:cNvSpPr>
          <p:nvPr>
            <p:ph idx="1"/>
          </p:nvPr>
        </p:nvSpPr>
        <p:spPr/>
        <p:txBody>
          <a:bodyPr>
            <a:normAutofit/>
          </a:bodyPr>
          <a:lstStyle/>
          <a:p>
            <a:pPr lvl="0"/>
            <a:r>
              <a:rPr lang="en-GB" dirty="0" smtClean="0"/>
              <a:t>Even though we hope school will start to feel a bit more like it used to be, hygiene is still really </a:t>
            </a:r>
            <a:r>
              <a:rPr lang="en-GB" dirty="0" err="1" smtClean="0"/>
              <a:t>really</a:t>
            </a:r>
            <a:r>
              <a:rPr lang="en-GB" dirty="0" smtClean="0"/>
              <a:t> </a:t>
            </a:r>
            <a:r>
              <a:rPr lang="en-GB" dirty="0" err="1" smtClean="0"/>
              <a:t>really</a:t>
            </a:r>
            <a:r>
              <a:rPr lang="en-GB" dirty="0" smtClean="0"/>
              <a:t> important!  Good hygiene means washing your hands, using the sanitizer like you did before the holidays, putting your hand over your mouth when you cough or sneeze and doing your best to keep any germs to yourself!</a:t>
            </a:r>
            <a:endParaRPr lang="en-GB" dirty="0"/>
          </a:p>
        </p:txBody>
      </p:sp>
    </p:spTree>
    <p:extLst>
      <p:ext uri="{BB962C8B-B14F-4D97-AF65-F5344CB8AC3E}">
        <p14:creationId xmlns:p14="http://schemas.microsoft.com/office/powerpoint/2010/main" val="3673693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past…</a:t>
            </a:r>
            <a:endParaRPr lang="en-GB" b="1" dirty="0"/>
          </a:p>
        </p:txBody>
      </p:sp>
      <p:pic>
        <p:nvPicPr>
          <p:cNvPr id="102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24" y="863331"/>
            <a:ext cx="10316096" cy="51924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Oval 9"/>
          <p:cNvSpPr/>
          <p:nvPr/>
        </p:nvSpPr>
        <p:spPr>
          <a:xfrm>
            <a:off x="4562302" y="1537854"/>
            <a:ext cx="3067396" cy="312558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295402" y="5067747"/>
            <a:ext cx="9601196" cy="400110"/>
          </a:xfrm>
          <a:prstGeom prst="rect">
            <a:avLst/>
          </a:prstGeom>
          <a:noFill/>
        </p:spPr>
        <p:txBody>
          <a:bodyPr wrap="square" rtlCol="0">
            <a:spAutoFit/>
          </a:bodyPr>
          <a:lstStyle/>
          <a:p>
            <a:pPr algn="ctr"/>
            <a:r>
              <a:rPr lang="en-GB" sz="2000" b="1" i="1" dirty="0" smtClean="0">
                <a:solidFill>
                  <a:schemeClr val="bg1"/>
                </a:solidFill>
              </a:rPr>
              <a:t>What have we got to look forward to?</a:t>
            </a:r>
            <a:endParaRPr lang="en-GB" sz="2000" b="1" i="1" dirty="0">
              <a:solidFill>
                <a:schemeClr val="bg1"/>
              </a:solidFill>
            </a:endParaRPr>
          </a:p>
        </p:txBody>
      </p:sp>
    </p:spTree>
    <p:extLst>
      <p:ext uri="{BB962C8B-B14F-4D97-AF65-F5344CB8AC3E}">
        <p14:creationId xmlns:p14="http://schemas.microsoft.com/office/powerpoint/2010/main" val="87084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00" b="1" dirty="0" smtClean="0"/>
              <a:t>The future…</a:t>
            </a:r>
            <a:endParaRPr lang="en-GB" sz="3500" b="1" dirty="0"/>
          </a:p>
        </p:txBody>
      </p:sp>
      <p:sp>
        <p:nvSpPr>
          <p:cNvPr id="3" name="Content Placeholder 2"/>
          <p:cNvSpPr>
            <a:spLocks noGrp="1"/>
          </p:cNvSpPr>
          <p:nvPr>
            <p:ph idx="1"/>
          </p:nvPr>
        </p:nvSpPr>
        <p:spPr/>
        <p:txBody>
          <a:bodyPr>
            <a:normAutofit lnSpcReduction="10000"/>
          </a:bodyPr>
          <a:lstStyle/>
          <a:p>
            <a:pPr marL="0" lvl="0" indent="0">
              <a:buNone/>
            </a:pPr>
            <a:r>
              <a:rPr lang="en-GB" dirty="0" err="1"/>
              <a:t>Headteacher’s</a:t>
            </a:r>
            <a:r>
              <a:rPr lang="en-GB" dirty="0"/>
              <a:t> Tea Party Every Friday at 2:20pm the </a:t>
            </a:r>
            <a:r>
              <a:rPr lang="en-GB" dirty="0" err="1"/>
              <a:t>Headteacher</a:t>
            </a:r>
            <a:r>
              <a:rPr lang="en-GB" dirty="0"/>
              <a:t> hosts a Tea Party for any children who have demonstrated the following behaviours in that </a:t>
            </a:r>
            <a:r>
              <a:rPr lang="en-GB" dirty="0" smtClean="0"/>
              <a:t>week:</a:t>
            </a:r>
          </a:p>
          <a:p>
            <a:pPr lvl="0"/>
            <a:r>
              <a:rPr lang="en-GB" dirty="0" smtClean="0"/>
              <a:t>Consistent </a:t>
            </a:r>
            <a:r>
              <a:rPr lang="en-GB" dirty="0"/>
              <a:t>smart and tidy </a:t>
            </a:r>
            <a:r>
              <a:rPr lang="en-GB" dirty="0" smtClean="0"/>
              <a:t>uniform;</a:t>
            </a:r>
          </a:p>
          <a:p>
            <a:pPr lvl="0"/>
            <a:r>
              <a:rPr lang="en-GB" dirty="0" smtClean="0"/>
              <a:t>A </a:t>
            </a:r>
            <a:r>
              <a:rPr lang="en-GB" dirty="0"/>
              <a:t>notable Act of </a:t>
            </a:r>
            <a:r>
              <a:rPr lang="en-GB" dirty="0" smtClean="0"/>
              <a:t>Kindness;</a:t>
            </a:r>
          </a:p>
          <a:p>
            <a:pPr lvl="0"/>
            <a:r>
              <a:rPr lang="en-GB" dirty="0" smtClean="0"/>
              <a:t>Politeness </a:t>
            </a:r>
            <a:r>
              <a:rPr lang="en-GB" dirty="0"/>
              <a:t>and good manners. They have a hot chocolate and some biscuits (or equivalent if a child has allergies) and discuss whatever they want to discuss! </a:t>
            </a:r>
          </a:p>
        </p:txBody>
      </p:sp>
    </p:spTree>
    <p:extLst>
      <p:ext uri="{BB962C8B-B14F-4D97-AF65-F5344CB8AC3E}">
        <p14:creationId xmlns:p14="http://schemas.microsoft.com/office/powerpoint/2010/main" val="226413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00" b="1" dirty="0" smtClean="0"/>
              <a:t>The future…</a:t>
            </a:r>
            <a:endParaRPr lang="en-GB" sz="3500" b="1" dirty="0"/>
          </a:p>
        </p:txBody>
      </p:sp>
      <p:sp>
        <p:nvSpPr>
          <p:cNvPr id="3" name="Content Placeholder 2"/>
          <p:cNvSpPr>
            <a:spLocks noGrp="1"/>
          </p:cNvSpPr>
          <p:nvPr>
            <p:ph idx="1"/>
          </p:nvPr>
        </p:nvSpPr>
        <p:spPr/>
        <p:txBody>
          <a:bodyPr>
            <a:normAutofit/>
          </a:bodyPr>
          <a:lstStyle/>
          <a:p>
            <a:r>
              <a:rPr lang="en-GB" dirty="0" smtClean="0"/>
              <a:t>House competitions</a:t>
            </a:r>
          </a:p>
          <a:p>
            <a:r>
              <a:rPr lang="en-GB" dirty="0" smtClean="0"/>
              <a:t>New playground equipment</a:t>
            </a:r>
          </a:p>
          <a:p>
            <a:r>
              <a:rPr lang="en-GB" dirty="0" smtClean="0"/>
              <a:t>New clubs</a:t>
            </a:r>
          </a:p>
          <a:p>
            <a:r>
              <a:rPr lang="en-GB" dirty="0" smtClean="0"/>
              <a:t>Lots of sporting </a:t>
            </a:r>
            <a:r>
              <a:rPr lang="en-GB" dirty="0" err="1" smtClean="0"/>
              <a:t>evenets</a:t>
            </a:r>
            <a:endParaRPr lang="en-GB" dirty="0" smtClean="0"/>
          </a:p>
          <a:p>
            <a:pPr marL="0" lvl="0" indent="0">
              <a:buNone/>
            </a:pPr>
            <a:endParaRPr lang="en-GB" dirty="0"/>
          </a:p>
        </p:txBody>
      </p:sp>
    </p:spTree>
    <p:extLst>
      <p:ext uri="{BB962C8B-B14F-4D97-AF65-F5344CB8AC3E}">
        <p14:creationId xmlns:p14="http://schemas.microsoft.com/office/powerpoint/2010/main" val="13665485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322</TotalTime>
  <Words>314</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PowerPoint Presentation</vt:lpstr>
      <vt:lpstr>PowerPoint Presentation</vt:lpstr>
      <vt:lpstr>The past…</vt:lpstr>
      <vt:lpstr>The past…</vt:lpstr>
      <vt:lpstr>What else is new/back to normal?</vt:lpstr>
      <vt:lpstr>Anything else staying the same?  Hygiene… </vt:lpstr>
      <vt:lpstr>The past…</vt:lpstr>
      <vt:lpstr>The future…</vt:lpstr>
      <vt:lpstr>The future…</vt:lpstr>
      <vt:lpstr>PowerPoint Presentation</vt:lpstr>
      <vt:lpstr>Markeaton Minds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2021-21 @ Markeaton</dc:title>
  <dc:creator>Markeaton Head</dc:creator>
  <cp:lastModifiedBy>Markeaton Head</cp:lastModifiedBy>
  <cp:revision>17</cp:revision>
  <dcterms:created xsi:type="dcterms:W3CDTF">2021-09-01T11:06:49Z</dcterms:created>
  <dcterms:modified xsi:type="dcterms:W3CDTF">2021-09-16T15:15:00Z</dcterms:modified>
</cp:coreProperties>
</file>