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/>
              <a:t>Mental Wellbeing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Monday Assembly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0166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b="1" dirty="0" smtClean="0"/>
              <a:t>Introduction</a:t>
            </a:r>
            <a:endParaRPr lang="en-GB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Who’s who…?</a:t>
            </a:r>
          </a:p>
          <a:p>
            <a:r>
              <a:rPr lang="en-GB" sz="5400" dirty="0" smtClean="0"/>
              <a:t>How will we stand out?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838225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b="1" dirty="0" smtClean="0"/>
              <a:t>Mental Wellbeing</a:t>
            </a:r>
            <a:endParaRPr lang="en-GB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sz="5400" i="1" dirty="0"/>
              <a:t>"Mental </a:t>
            </a:r>
            <a:r>
              <a:rPr lang="en-GB" sz="5400" i="1" dirty="0" smtClean="0"/>
              <a:t>wellbeing is where an individual can </a:t>
            </a:r>
            <a:r>
              <a:rPr lang="en-GB" sz="5400" i="1" dirty="0"/>
              <a:t>cope with the normal stresses of </a:t>
            </a:r>
            <a:r>
              <a:rPr lang="en-GB" sz="5400" i="1" dirty="0" smtClean="0"/>
              <a:t>life, be able to explore their potential and feel positive about what life has to offer.”</a:t>
            </a:r>
          </a:p>
          <a:p>
            <a:endParaRPr lang="en-GB" sz="5400" i="1" dirty="0"/>
          </a:p>
          <a:p>
            <a:r>
              <a:rPr lang="en-GB" sz="5400" b="1" dirty="0" smtClean="0"/>
              <a:t>If you have positive mental wellbeing it doesn’t mean you are __  __  __  __  __ all the time!  </a:t>
            </a:r>
          </a:p>
          <a:p>
            <a:r>
              <a:rPr lang="en-GB" sz="5400" b="1" dirty="0" smtClean="0"/>
              <a:t>It means you have the mental toolkit to deal with any __  __  __  __  __  __  __  __  __  __ that come your way.</a:t>
            </a:r>
          </a:p>
        </p:txBody>
      </p:sp>
    </p:spTree>
    <p:extLst>
      <p:ext uri="{BB962C8B-B14F-4D97-AF65-F5344CB8AC3E}">
        <p14:creationId xmlns:p14="http://schemas.microsoft.com/office/powerpoint/2010/main" val="137686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It’s up to you now…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So, what would you want from your new Mental Wellbeing Council</a:t>
            </a:r>
            <a:r>
              <a:rPr lang="en-GB" sz="3200" dirty="0" smtClean="0"/>
              <a:t>?  Let’s hear some ideas…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22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b="1" dirty="0" smtClean="0"/>
              <a:t>What do you think this means?</a:t>
            </a:r>
            <a:endParaRPr lang="en-GB" sz="4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290" y="1570894"/>
            <a:ext cx="4724940" cy="46774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3745539" y="6114055"/>
            <a:ext cx="5830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https://www.youtube.com/watch?v=yF7Ou43Vj6c</a:t>
            </a:r>
          </a:p>
        </p:txBody>
      </p:sp>
    </p:spTree>
    <p:extLst>
      <p:ext uri="{BB962C8B-B14F-4D97-AF65-F5344CB8AC3E}">
        <p14:creationId xmlns:p14="http://schemas.microsoft.com/office/powerpoint/2010/main" val="241191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/>
              <a:t>Challenge for you…Each week for this half term I want you to embrace one of the five ways to wellbeing.  This week, I am going to try ‘give’ and I am going to make sure that I give something to someone this week which will make them feel happier.  Which one will you try?</a:t>
            </a:r>
            <a:endParaRPr lang="en-GB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091" y="2698623"/>
            <a:ext cx="4201604" cy="415937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03915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022" y="2190694"/>
            <a:ext cx="4255699" cy="42129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>Bonus challenge, who has a mobile phone or a computer console?  Can you go one week without going on it so you have more time to try the five ways?  It won’t be easy!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15539786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226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Mental Wellbeing</vt:lpstr>
      <vt:lpstr>Introduction</vt:lpstr>
      <vt:lpstr>Mental Wellbeing</vt:lpstr>
      <vt:lpstr>It’s up to you now…</vt:lpstr>
      <vt:lpstr>What do you think this means?</vt:lpstr>
      <vt:lpstr>Challenge for you…Each week for this half term I want you to embrace one of the five ways to wellbeing.  This week, I am going to try ‘give’ and I am going to make sure that I give something to someone this week which will make them feel happier.  Which one will you try?</vt:lpstr>
      <vt:lpstr>Bonus challenge, who has a mobile phone or a computer console?  Can you go one week without going on it so you have more time to try the five ways?  It won’t be easy!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Wellbeing</dc:title>
  <dc:creator>head</dc:creator>
  <cp:lastModifiedBy>Markeaton Head</cp:lastModifiedBy>
  <cp:revision>4</cp:revision>
  <dcterms:created xsi:type="dcterms:W3CDTF">2019-04-28T18:50:53Z</dcterms:created>
  <dcterms:modified xsi:type="dcterms:W3CDTF">2019-05-02T10:44:43Z</dcterms:modified>
</cp:coreProperties>
</file>