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D03D02-2047-48C4-B6DB-22FC84565EAD}"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195264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D03D02-2047-48C4-B6DB-22FC84565EAD}"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35165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D03D02-2047-48C4-B6DB-22FC84565EAD}"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30370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D03D02-2047-48C4-B6DB-22FC84565EAD}"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52402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03D02-2047-48C4-B6DB-22FC84565EAD}"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11958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D03D02-2047-48C4-B6DB-22FC84565EAD}"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60477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D03D02-2047-48C4-B6DB-22FC84565EAD}" type="datetimeFigureOut">
              <a:rPr lang="en-GB" smtClean="0"/>
              <a:t>03/01/2018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204158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D03D02-2047-48C4-B6DB-22FC84565EAD}" type="datetimeFigureOut">
              <a:rPr lang="en-GB" smtClean="0"/>
              <a:t>03/01/2018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162624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03D02-2047-48C4-B6DB-22FC84565EAD}" type="datetimeFigureOut">
              <a:rPr lang="en-GB" smtClean="0"/>
              <a:t>03/01/2018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33996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03D02-2047-48C4-B6DB-22FC84565EAD}"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420731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03D02-2047-48C4-B6DB-22FC84565EAD}"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DD527C-7683-40F3-9933-DCC8DA994B90}" type="slidenum">
              <a:rPr lang="en-GB" smtClean="0"/>
              <a:t>‹#›</a:t>
            </a:fld>
            <a:endParaRPr lang="en-GB"/>
          </a:p>
        </p:txBody>
      </p:sp>
    </p:spTree>
    <p:extLst>
      <p:ext uri="{BB962C8B-B14F-4D97-AF65-F5344CB8AC3E}">
        <p14:creationId xmlns:p14="http://schemas.microsoft.com/office/powerpoint/2010/main" val="192827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03D02-2047-48C4-B6DB-22FC84565EAD}" type="datetimeFigureOut">
              <a:rPr lang="en-GB" smtClean="0"/>
              <a:t>03/01/2018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D527C-7683-40F3-9933-DCC8DA994B90}" type="slidenum">
              <a:rPr lang="en-GB" smtClean="0"/>
              <a:t>‹#›</a:t>
            </a:fld>
            <a:endParaRPr lang="en-GB"/>
          </a:p>
        </p:txBody>
      </p:sp>
    </p:spTree>
    <p:extLst>
      <p:ext uri="{BB962C8B-B14F-4D97-AF65-F5344CB8AC3E}">
        <p14:creationId xmlns:p14="http://schemas.microsoft.com/office/powerpoint/2010/main" val="120369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1206446"/>
            <a:ext cx="10867695" cy="1389609"/>
          </a:xfrm>
        </p:spPr>
        <p:txBody>
          <a:bodyPr>
            <a:normAutofit/>
          </a:bodyPr>
          <a:lstStyle/>
          <a:p>
            <a:r>
              <a:rPr lang="en-GB" sz="8000" dirty="0" smtClean="0"/>
              <a:t>What makes us happy?</a:t>
            </a:r>
            <a:endParaRPr lang="en-GB" sz="8000" dirty="0"/>
          </a:p>
        </p:txBody>
      </p:sp>
      <p:sp>
        <p:nvSpPr>
          <p:cNvPr id="3" name="Subtitle 2"/>
          <p:cNvSpPr>
            <a:spLocks noGrp="1"/>
          </p:cNvSpPr>
          <p:nvPr>
            <p:ph type="subTitle" idx="1"/>
          </p:nvPr>
        </p:nvSpPr>
        <p:spPr>
          <a:xfrm>
            <a:off x="1524000" y="2596055"/>
            <a:ext cx="9144000" cy="2661745"/>
          </a:xfrm>
        </p:spPr>
        <p:txBody>
          <a:bodyPr/>
          <a:lstStyle/>
          <a:p>
            <a:r>
              <a:rPr lang="en-GB" dirty="0" smtClean="0"/>
              <a:t>A philosophical question for the children of Markeaton…</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420" y="2912417"/>
            <a:ext cx="5071592" cy="3803694"/>
          </a:xfrm>
          <a:prstGeom prst="rect">
            <a:avLst/>
          </a:prstGeom>
        </p:spPr>
      </p:pic>
    </p:spTree>
    <p:extLst>
      <p:ext uri="{BB962C8B-B14F-4D97-AF65-F5344CB8AC3E}">
        <p14:creationId xmlns:p14="http://schemas.microsoft.com/office/powerpoint/2010/main" val="166134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might be…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57" y="1773046"/>
            <a:ext cx="4679731" cy="446279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7157"/>
          <a:stretch/>
        </p:blipFill>
        <p:spPr>
          <a:xfrm>
            <a:off x="7532632" y="526667"/>
            <a:ext cx="2171700" cy="153336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4021" r="27571" b="23910"/>
          <a:stretch/>
        </p:blipFill>
        <p:spPr>
          <a:xfrm>
            <a:off x="6907634" y="2701159"/>
            <a:ext cx="4446166" cy="3058510"/>
          </a:xfrm>
          <a:prstGeom prst="rect">
            <a:avLst/>
          </a:prstGeom>
        </p:spPr>
      </p:pic>
    </p:spTree>
    <p:extLst>
      <p:ext uri="{BB962C8B-B14F-4D97-AF65-F5344CB8AC3E}">
        <p14:creationId xmlns:p14="http://schemas.microsoft.com/office/powerpoint/2010/main" val="366590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1" y="2635359"/>
            <a:ext cx="10515600" cy="1325563"/>
          </a:xfrm>
        </p:spPr>
        <p:txBody>
          <a:bodyPr>
            <a:normAutofit/>
          </a:bodyPr>
          <a:lstStyle/>
          <a:p>
            <a:pPr algn="ctr"/>
            <a:r>
              <a:rPr lang="en-GB" sz="6000" i="1" dirty="0" smtClean="0"/>
              <a:t>…what is happiness?</a:t>
            </a:r>
            <a:endParaRPr lang="en-GB" sz="6000" i="1" dirty="0"/>
          </a:p>
        </p:txBody>
      </p:sp>
    </p:spTree>
    <p:extLst>
      <p:ext uri="{BB962C8B-B14F-4D97-AF65-F5344CB8AC3E}">
        <p14:creationId xmlns:p14="http://schemas.microsoft.com/office/powerpoint/2010/main" val="315222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1" y="2635359"/>
            <a:ext cx="10515600" cy="1325563"/>
          </a:xfrm>
        </p:spPr>
        <p:txBody>
          <a:bodyPr>
            <a:normAutofit fontScale="90000"/>
          </a:bodyPr>
          <a:lstStyle/>
          <a:p>
            <a:pPr algn="ctr"/>
            <a:r>
              <a:rPr lang="en-GB" sz="6000" i="1" dirty="0" smtClean="0"/>
              <a:t>…do you feel more or less happy than other people?  If you feel less happy, can you do what other people are doing to make you more happy?</a:t>
            </a:r>
            <a:endParaRPr lang="en-GB" sz="6000" i="1" dirty="0"/>
          </a:p>
        </p:txBody>
      </p:sp>
    </p:spTree>
    <p:extLst>
      <p:ext uri="{BB962C8B-B14F-4D97-AF65-F5344CB8AC3E}">
        <p14:creationId xmlns:p14="http://schemas.microsoft.com/office/powerpoint/2010/main" val="222365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1" y="2635359"/>
            <a:ext cx="10515600" cy="1325563"/>
          </a:xfrm>
        </p:spPr>
        <p:txBody>
          <a:bodyPr>
            <a:normAutofit fontScale="90000"/>
          </a:bodyPr>
          <a:lstStyle/>
          <a:p>
            <a:pPr algn="ctr"/>
            <a:r>
              <a:rPr lang="en-GB" sz="6000" i="1" dirty="0" smtClean="0"/>
              <a:t>…do the same things make everyone happy?</a:t>
            </a:r>
            <a:endParaRPr lang="en-GB" sz="6000" i="1" dirty="0"/>
          </a:p>
        </p:txBody>
      </p:sp>
    </p:spTree>
    <p:extLst>
      <p:ext uri="{BB962C8B-B14F-4D97-AF65-F5344CB8AC3E}">
        <p14:creationId xmlns:p14="http://schemas.microsoft.com/office/powerpoint/2010/main" val="98807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31" y="439135"/>
            <a:ext cx="11430000" cy="600075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502979" y="3334407"/>
            <a:ext cx="6148552" cy="584775"/>
          </a:xfrm>
          <a:prstGeom prst="rect">
            <a:avLst/>
          </a:prstGeom>
          <a:solidFill>
            <a:schemeClr val="bg1"/>
          </a:solidFill>
        </p:spPr>
        <p:txBody>
          <a:bodyPr wrap="square" rtlCol="0">
            <a:spAutoFit/>
          </a:bodyPr>
          <a:lstStyle/>
          <a:p>
            <a:r>
              <a:rPr lang="en-GB" sz="3200" b="1" dirty="0" smtClean="0"/>
              <a:t>Pupil at Markeaton Primary School</a:t>
            </a:r>
            <a:endParaRPr lang="en-GB" sz="3200" b="1" dirty="0"/>
          </a:p>
        </p:txBody>
      </p:sp>
    </p:spTree>
    <p:extLst>
      <p:ext uri="{BB962C8B-B14F-4D97-AF65-F5344CB8AC3E}">
        <p14:creationId xmlns:p14="http://schemas.microsoft.com/office/powerpoint/2010/main" val="274161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1" y="2635359"/>
            <a:ext cx="10515600" cy="1325563"/>
          </a:xfrm>
        </p:spPr>
        <p:txBody>
          <a:bodyPr>
            <a:normAutofit fontScale="90000"/>
          </a:bodyPr>
          <a:lstStyle/>
          <a:p>
            <a:pPr algn="ctr"/>
            <a:r>
              <a:rPr lang="en-GB" sz="6000" i="1" dirty="0" smtClean="0"/>
              <a:t>…is something more real if you can give it away?  Can you give away happiness?  Can you give away sadness?  How???</a:t>
            </a:r>
            <a:endParaRPr lang="en-GB" sz="6000" i="1" dirty="0"/>
          </a:p>
        </p:txBody>
      </p:sp>
    </p:spTree>
    <p:extLst>
      <p:ext uri="{BB962C8B-B14F-4D97-AF65-F5344CB8AC3E}">
        <p14:creationId xmlns:p14="http://schemas.microsoft.com/office/powerpoint/2010/main" val="129230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1" y="2635359"/>
            <a:ext cx="10515600" cy="1325563"/>
          </a:xfrm>
        </p:spPr>
        <p:txBody>
          <a:bodyPr>
            <a:noAutofit/>
          </a:bodyPr>
          <a:lstStyle/>
          <a:p>
            <a:pPr algn="ctr"/>
            <a:r>
              <a:rPr lang="en-GB" sz="3200" i="1" dirty="0" smtClean="0"/>
              <a:t>…why is it important to think like this?</a:t>
            </a:r>
            <a:r>
              <a:rPr lang="en-GB" sz="4000" i="1" dirty="0" smtClean="0"/>
              <a:t/>
            </a:r>
            <a:br>
              <a:rPr lang="en-GB" sz="4000" i="1" dirty="0" smtClean="0"/>
            </a:br>
            <a:r>
              <a:rPr lang="en-GB" sz="4000" i="1" dirty="0"/>
              <a:t/>
            </a:r>
            <a:br>
              <a:rPr lang="en-GB" sz="4000" i="1" dirty="0"/>
            </a:br>
            <a:r>
              <a:rPr lang="en-GB" sz="8000" i="1" dirty="0" smtClean="0"/>
              <a:t>We are a thinking school.  Sometimes learning is hard and we have to think for ourselves…</a:t>
            </a:r>
            <a:endParaRPr lang="en-GB" sz="8000" i="1" dirty="0"/>
          </a:p>
        </p:txBody>
      </p:sp>
    </p:spTree>
    <p:extLst>
      <p:ext uri="{BB962C8B-B14F-4D97-AF65-F5344CB8AC3E}">
        <p14:creationId xmlns:p14="http://schemas.microsoft.com/office/powerpoint/2010/main" val="173290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9" y="1573814"/>
            <a:ext cx="10515600" cy="1325563"/>
          </a:xfrm>
        </p:spPr>
        <p:txBody>
          <a:bodyPr>
            <a:normAutofit fontScale="90000"/>
          </a:bodyPr>
          <a:lstStyle/>
          <a:p>
            <a:pPr algn="ctr"/>
            <a:r>
              <a:rPr lang="en-GB" sz="4000" i="1" dirty="0" smtClean="0"/>
              <a:t>Challenge for you…</a:t>
            </a:r>
            <a:br>
              <a:rPr lang="en-GB" sz="4000" i="1" dirty="0" smtClean="0"/>
            </a:br>
            <a:r>
              <a:rPr lang="en-GB" sz="4000" i="1" dirty="0" smtClean="0"/>
              <a:t/>
            </a:r>
            <a:br>
              <a:rPr lang="en-GB" sz="4000" i="1" dirty="0" smtClean="0"/>
            </a:br>
            <a:r>
              <a:rPr lang="en-GB" sz="4000" i="1" dirty="0" smtClean="0"/>
              <a:t>For the next two days the words “I’ve finished” or any other sentences that tell the teacher you have completed your work are not allowed to be used in the classroom.  So, what will you do when you have ‘finished…?’  </a:t>
            </a:r>
            <a:endParaRPr lang="en-GB" sz="98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177" y="4105728"/>
            <a:ext cx="3594543" cy="2450339"/>
          </a:xfrm>
          <a:prstGeom prst="rect">
            <a:avLst/>
          </a:prstGeom>
        </p:spPr>
      </p:pic>
    </p:spTree>
    <p:extLst>
      <p:ext uri="{BB962C8B-B14F-4D97-AF65-F5344CB8AC3E}">
        <p14:creationId xmlns:p14="http://schemas.microsoft.com/office/powerpoint/2010/main" val="254560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2494" t="26063" r="55412" b="45702"/>
          <a:stretch/>
        </p:blipFill>
        <p:spPr>
          <a:xfrm>
            <a:off x="431418" y="1002317"/>
            <a:ext cx="6939672" cy="4988580"/>
          </a:xfrm>
          <a:prstGeom prst="rect">
            <a:avLst/>
          </a:prstGeom>
        </p:spPr>
      </p:pic>
      <p:sp>
        <p:nvSpPr>
          <p:cNvPr id="6" name="TextBox 5"/>
          <p:cNvSpPr txBox="1"/>
          <p:nvPr/>
        </p:nvSpPr>
        <p:spPr>
          <a:xfrm>
            <a:off x="7514897" y="1002317"/>
            <a:ext cx="4372303" cy="4524315"/>
          </a:xfrm>
          <a:prstGeom prst="rect">
            <a:avLst/>
          </a:prstGeom>
          <a:noFill/>
        </p:spPr>
        <p:txBody>
          <a:bodyPr wrap="square" rtlCol="0">
            <a:spAutoFit/>
          </a:bodyPr>
          <a:lstStyle/>
          <a:p>
            <a:pPr algn="ctr"/>
            <a:r>
              <a:rPr lang="en-GB" dirty="0" smtClean="0"/>
              <a:t>Competition Time</a:t>
            </a:r>
          </a:p>
          <a:p>
            <a:endParaRPr lang="en-GB" dirty="0"/>
          </a:p>
          <a:p>
            <a:r>
              <a:rPr lang="en-GB" dirty="0" smtClean="0"/>
              <a:t>Here is a sneak preview of some artwork we are having done in school (corridor by community room, main entrance and serving hatch).  If you would like a small logo of yours including in the final piece of work then please come and see me for an application form.  The design must be one item only and must represent the school.  So it could be a stag, it could be something to do with the outdoors or something personal to you.</a:t>
            </a:r>
          </a:p>
          <a:p>
            <a:endParaRPr lang="en-GB" dirty="0"/>
          </a:p>
          <a:p>
            <a:r>
              <a:rPr lang="en-GB" dirty="0" smtClean="0"/>
              <a:t>The winners will be announced in the last week of this half term…good luck!</a:t>
            </a:r>
          </a:p>
        </p:txBody>
      </p:sp>
    </p:spTree>
    <p:extLst>
      <p:ext uri="{BB962C8B-B14F-4D97-AF65-F5344CB8AC3E}">
        <p14:creationId xmlns:p14="http://schemas.microsoft.com/office/powerpoint/2010/main" val="3329102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214</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What makes us happy?</vt:lpstr>
      <vt:lpstr>…what is happiness?</vt:lpstr>
      <vt:lpstr>…do you feel more or less happy than other people?  If you feel less happy, can you do what other people are doing to make you more happy?</vt:lpstr>
      <vt:lpstr>…do the same things make everyone happy?</vt:lpstr>
      <vt:lpstr>PowerPoint Presentation</vt:lpstr>
      <vt:lpstr>…is something more real if you can give it away?  Can you give away happiness?  Can you give away sadness?  How???</vt:lpstr>
      <vt:lpstr>…why is it important to think like this?  We are a thinking school.  Sometimes learning is hard and we have to think for ourselves…</vt:lpstr>
      <vt:lpstr>Challenge for you…  For the next two days the words “I’ve finished” or any other sentences that tell the teacher you have completed your work are not allowed to be used in the classroom.  So, what will you do when you have ‘finished…?’  </vt:lpstr>
      <vt:lpstr>PowerPoint Presentation</vt:lpstr>
      <vt:lpstr>Examples might 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happiness?</dc:title>
  <dc:creator>head</dc:creator>
  <cp:lastModifiedBy>head</cp:lastModifiedBy>
  <cp:revision>5</cp:revision>
  <dcterms:created xsi:type="dcterms:W3CDTF">2018-01-03T14:15:41Z</dcterms:created>
  <dcterms:modified xsi:type="dcterms:W3CDTF">2018-01-03T14:55:11Z</dcterms:modified>
</cp:coreProperties>
</file>