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9D21F-7017-4559-82EA-CDAEDD4C2E1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6CA69-741E-470A-A93F-D82B0617B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13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yX6UULJEi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RESILIENCE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DOES THIS MEAN?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13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yyX6UULJEi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1945" y="525517"/>
            <a:ext cx="10387628" cy="58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SO HOW CAN WE BUILD RESILIENCE?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06" y="2014194"/>
            <a:ext cx="4574188" cy="4229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9986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connections…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Keep good </a:t>
            </a:r>
            <a:r>
              <a:rPr lang="en-GB" sz="2800" dirty="0"/>
              <a:t>relationships with close family members, friends or others are </a:t>
            </a:r>
            <a:r>
              <a:rPr lang="en-GB" sz="2800" dirty="0" smtClean="0"/>
              <a:t>important.</a:t>
            </a:r>
          </a:p>
          <a:p>
            <a:r>
              <a:rPr lang="en-GB" sz="2800" dirty="0" smtClean="0"/>
              <a:t>Accepting </a:t>
            </a:r>
            <a:r>
              <a:rPr lang="en-GB" sz="2800" dirty="0"/>
              <a:t>help and support from those who care about you and will listen to you strengthens resilience. </a:t>
            </a:r>
            <a:endParaRPr lang="en-GB" sz="2800" dirty="0" smtClean="0"/>
          </a:p>
          <a:p>
            <a:r>
              <a:rPr lang="en-GB" sz="2800" dirty="0" smtClean="0"/>
              <a:t>Assisting </a:t>
            </a:r>
            <a:r>
              <a:rPr lang="en-GB" sz="2800" dirty="0"/>
              <a:t>others in their time of need also can benefit the helper.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3889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 things in perspective…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</a:t>
            </a:r>
            <a:r>
              <a:rPr lang="en-GB" sz="2800" dirty="0" smtClean="0"/>
              <a:t>hen </a:t>
            </a:r>
            <a:r>
              <a:rPr lang="en-GB" sz="2800" dirty="0"/>
              <a:t>facing </a:t>
            </a:r>
            <a:r>
              <a:rPr lang="en-GB" sz="2800" dirty="0" smtClean="0"/>
              <a:t>problems, </a:t>
            </a:r>
            <a:r>
              <a:rPr lang="en-GB" sz="2800" dirty="0"/>
              <a:t>try to </a:t>
            </a:r>
            <a:r>
              <a:rPr lang="en-GB" sz="2800" dirty="0"/>
              <a:t>a</a:t>
            </a:r>
            <a:r>
              <a:rPr lang="en-GB" sz="2800" dirty="0" smtClean="0"/>
              <a:t>void </a:t>
            </a:r>
            <a:r>
              <a:rPr lang="en-GB" sz="2800" dirty="0"/>
              <a:t>blowing </a:t>
            </a:r>
            <a:r>
              <a:rPr lang="en-GB" sz="2800" dirty="0" smtClean="0"/>
              <a:t>them out </a:t>
            </a:r>
            <a:r>
              <a:rPr lang="en-GB" sz="2800" dirty="0"/>
              <a:t>of proportion.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6496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care of yourself…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Pay attention to your own needs and feelings. </a:t>
            </a:r>
            <a:endParaRPr lang="en-GB" sz="2800" dirty="0" smtClean="0"/>
          </a:p>
          <a:p>
            <a:r>
              <a:rPr lang="en-GB" sz="2800" dirty="0" smtClean="0"/>
              <a:t>Engage </a:t>
            </a:r>
            <a:r>
              <a:rPr lang="en-GB" sz="2800" dirty="0"/>
              <a:t>in activities that you enjoy and find relaxing. </a:t>
            </a:r>
            <a:endParaRPr lang="en-GB" sz="2800" dirty="0" smtClean="0"/>
          </a:p>
          <a:p>
            <a:r>
              <a:rPr lang="en-GB" sz="2800" dirty="0" smtClean="0"/>
              <a:t>Exercise </a:t>
            </a:r>
            <a:r>
              <a:rPr lang="en-GB" sz="2800" dirty="0"/>
              <a:t>regularly. </a:t>
            </a:r>
            <a:endParaRPr lang="en-GB" sz="2800" dirty="0" smtClean="0"/>
          </a:p>
          <a:p>
            <a:r>
              <a:rPr lang="en-GB" sz="2800" dirty="0" smtClean="0"/>
              <a:t>Taking </a:t>
            </a:r>
            <a:r>
              <a:rPr lang="en-GB" sz="2800" dirty="0"/>
              <a:t>care of yourself helps to keep your mind and body primed to deal with situations that require resilience.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51564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Rafa Travis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Never Give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7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825625"/>
            <a:ext cx="37578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Verse 1: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 might want to tear up your work,</a:t>
            </a:r>
          </a:p>
          <a:p>
            <a:pPr marL="0" indent="0">
              <a:buNone/>
            </a:pPr>
            <a:r>
              <a:rPr lang="en-GB" dirty="0" smtClean="0"/>
              <a:t>You might want to give up so much.</a:t>
            </a:r>
          </a:p>
          <a:p>
            <a:pPr marL="0" indent="0">
              <a:buNone/>
            </a:pPr>
            <a:r>
              <a:rPr lang="en-GB" dirty="0" smtClean="0"/>
              <a:t>But you should carry on until the end!</a:t>
            </a:r>
          </a:p>
          <a:p>
            <a:pPr marL="0" indent="0">
              <a:buNone/>
            </a:pPr>
            <a:r>
              <a:rPr lang="en-GB" dirty="0" smtClean="0"/>
              <a:t>Just go and Never Give Up!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Lyrics</a:t>
            </a:r>
            <a:endParaRPr lang="en-US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4596064" y="1825625"/>
            <a:ext cx="3152274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Chorus: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Never, ever, ever, ever, ever give up.</a:t>
            </a:r>
          </a:p>
          <a:p>
            <a:pPr marL="0" indent="0">
              <a:buNone/>
            </a:pPr>
            <a:r>
              <a:rPr lang="en-GB" dirty="0"/>
              <a:t>Go, go, go until the journey stops. (x2)</a:t>
            </a:r>
          </a:p>
          <a:p>
            <a:pPr marL="0" indent="0">
              <a:buNone/>
            </a:pPr>
            <a:r>
              <a:rPr lang="en-GB" dirty="0"/>
              <a:t>Go, go, go until the journey stops.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 </a:t>
            </a:r>
            <a:endParaRPr lang="en-GB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748339" y="1825625"/>
            <a:ext cx="3605462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Verse 2: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You might feel down when you fail,</a:t>
            </a:r>
          </a:p>
          <a:p>
            <a:pPr marL="0" indent="0">
              <a:buNone/>
            </a:pPr>
            <a:r>
              <a:rPr lang="en-GB" dirty="0"/>
              <a:t>You might think that you’ll never score.</a:t>
            </a:r>
          </a:p>
          <a:p>
            <a:pPr marL="0" indent="0">
              <a:buNone/>
            </a:pPr>
            <a:r>
              <a:rPr lang="en-GB" dirty="0"/>
              <a:t>But you will manage to in the end,</a:t>
            </a:r>
          </a:p>
          <a:p>
            <a:pPr marL="0" indent="0">
              <a:buNone/>
            </a:pPr>
            <a:r>
              <a:rPr lang="en-GB" dirty="0"/>
              <a:t>Just go and Never Give Up!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sz="1900" b="1" dirty="0"/>
              <a:t>CHORUS (X2</a:t>
            </a:r>
            <a:r>
              <a:rPr lang="en-GB" sz="1900" b="1" dirty="0" smtClean="0"/>
              <a:t>)</a:t>
            </a:r>
            <a:endParaRPr lang="en-GB" sz="1900" dirty="0"/>
          </a:p>
        </p:txBody>
      </p:sp>
      <p:pic>
        <p:nvPicPr>
          <p:cNvPr id="2" name="NG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11486148" y="6077702"/>
            <a:ext cx="352926" cy="1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8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162</TotalTime>
  <Words>242</Words>
  <Application>Microsoft Office PowerPoint</Application>
  <PresentationFormat>Widescreen</PresentationFormat>
  <Paragraphs>36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Garamond</vt:lpstr>
      <vt:lpstr>Savon</vt:lpstr>
      <vt:lpstr>RESILIENCE</vt:lpstr>
      <vt:lpstr>PowerPoint Presentation</vt:lpstr>
      <vt:lpstr>SO HOW CAN WE BUILD RESILIENCE?</vt:lpstr>
      <vt:lpstr>Make connections…</vt:lpstr>
      <vt:lpstr>Keep things in perspective…</vt:lpstr>
      <vt:lpstr>Take care of yourself…</vt:lpstr>
      <vt:lpstr>Never Give Up</vt:lpstr>
      <vt:lpstr>Lyrics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RESILIENCE</dc:title>
  <dc:creator>head</dc:creator>
  <cp:lastModifiedBy>head</cp:lastModifiedBy>
  <cp:revision>4</cp:revision>
  <dcterms:created xsi:type="dcterms:W3CDTF">2018-01-15T08:31:40Z</dcterms:created>
  <dcterms:modified xsi:type="dcterms:W3CDTF">2018-01-15T11:14:39Z</dcterms:modified>
</cp:coreProperties>
</file>