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1" r:id="rId7"/>
    <p:sldId id="266" r:id="rId8"/>
    <p:sldId id="270" r:id="rId9"/>
    <p:sldId id="264" r:id="rId10"/>
    <p:sldId id="267" r:id="rId11"/>
    <p:sldId id="262"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D03D02-2047-48C4-B6DB-22FC84565EAD}" type="datetimeFigureOut">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195264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D03D02-2047-48C4-B6DB-22FC84565EAD}" type="datetimeFigureOut">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351657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D03D02-2047-48C4-B6DB-22FC84565EAD}" type="datetimeFigureOut">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303707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D03D02-2047-48C4-B6DB-22FC84565EAD}" type="datetimeFigureOut">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52402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D03D02-2047-48C4-B6DB-22FC84565EAD}" type="datetimeFigureOut">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1195815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9D03D02-2047-48C4-B6DB-22FC84565EAD}" type="datetimeFigureOut">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604774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9D03D02-2047-48C4-B6DB-22FC84565EAD}" type="datetimeFigureOut">
              <a:rPr lang="en-GB" smtClean="0"/>
              <a:t>03/01/2018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204158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D03D02-2047-48C4-B6DB-22FC84565EAD}" type="datetimeFigureOut">
              <a:rPr lang="en-GB" smtClean="0"/>
              <a:t>03/01/2018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162624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03D02-2047-48C4-B6DB-22FC84565EAD}" type="datetimeFigureOut">
              <a:rPr lang="en-GB" smtClean="0"/>
              <a:t>03/01/2018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33996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03D02-2047-48C4-B6DB-22FC84565EAD}" type="datetimeFigureOut">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420731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03D02-2047-48C4-B6DB-22FC84565EAD}" type="datetimeFigureOut">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DD527C-7683-40F3-9933-DCC8DA994B90}" type="slidenum">
              <a:rPr lang="en-GB" smtClean="0"/>
              <a:t>‹#›</a:t>
            </a:fld>
            <a:endParaRPr lang="en-GB"/>
          </a:p>
        </p:txBody>
      </p:sp>
    </p:spTree>
    <p:extLst>
      <p:ext uri="{BB962C8B-B14F-4D97-AF65-F5344CB8AC3E}">
        <p14:creationId xmlns:p14="http://schemas.microsoft.com/office/powerpoint/2010/main" val="192827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03D02-2047-48C4-B6DB-22FC84565EAD}" type="datetimeFigureOut">
              <a:rPr lang="en-GB" smtClean="0"/>
              <a:t>03/01/2018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D527C-7683-40F3-9933-DCC8DA994B90}" type="slidenum">
              <a:rPr lang="en-GB" smtClean="0"/>
              <a:t>‹#›</a:t>
            </a:fld>
            <a:endParaRPr lang="en-GB"/>
          </a:p>
        </p:txBody>
      </p:sp>
    </p:spTree>
    <p:extLst>
      <p:ext uri="{BB962C8B-B14F-4D97-AF65-F5344CB8AC3E}">
        <p14:creationId xmlns:p14="http://schemas.microsoft.com/office/powerpoint/2010/main" val="1203691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2152" y="1206446"/>
            <a:ext cx="10867695" cy="1389609"/>
          </a:xfrm>
        </p:spPr>
        <p:txBody>
          <a:bodyPr>
            <a:noAutofit/>
          </a:bodyPr>
          <a:lstStyle/>
          <a:p>
            <a:r>
              <a:rPr lang="en-GB" dirty="0" smtClean="0"/>
              <a:t>How do we challenge ourselves?</a:t>
            </a:r>
            <a:endParaRPr lang="en-GB" dirty="0"/>
          </a:p>
        </p:txBody>
      </p:sp>
      <p:sp>
        <p:nvSpPr>
          <p:cNvPr id="3" name="Subtitle 2"/>
          <p:cNvSpPr>
            <a:spLocks noGrp="1"/>
          </p:cNvSpPr>
          <p:nvPr>
            <p:ph type="subTitle" idx="1"/>
          </p:nvPr>
        </p:nvSpPr>
        <p:spPr>
          <a:xfrm>
            <a:off x="1524000" y="2596055"/>
            <a:ext cx="9144000" cy="2661745"/>
          </a:xfrm>
        </p:spPr>
        <p:txBody>
          <a:bodyPr/>
          <a:lstStyle/>
          <a:p>
            <a:r>
              <a:rPr lang="en-GB" dirty="0" smtClean="0"/>
              <a:t>Another philosophical question for the children of Markeaton…</a:t>
            </a: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6420" y="2912417"/>
            <a:ext cx="5071592" cy="3803694"/>
          </a:xfrm>
          <a:prstGeom prst="rect">
            <a:avLst/>
          </a:prstGeom>
        </p:spPr>
      </p:pic>
    </p:spTree>
    <p:extLst>
      <p:ext uri="{BB962C8B-B14F-4D97-AF65-F5344CB8AC3E}">
        <p14:creationId xmlns:p14="http://schemas.microsoft.com/office/powerpoint/2010/main" val="1661340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19" y="357351"/>
            <a:ext cx="10716939" cy="62127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41930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22494" t="26063" r="55412" b="45702"/>
          <a:stretch/>
        </p:blipFill>
        <p:spPr>
          <a:xfrm>
            <a:off x="431418" y="1002317"/>
            <a:ext cx="6939672" cy="4988580"/>
          </a:xfrm>
          <a:prstGeom prst="rect">
            <a:avLst/>
          </a:prstGeom>
        </p:spPr>
      </p:pic>
      <p:sp>
        <p:nvSpPr>
          <p:cNvPr id="6" name="TextBox 5"/>
          <p:cNvSpPr txBox="1"/>
          <p:nvPr/>
        </p:nvSpPr>
        <p:spPr>
          <a:xfrm>
            <a:off x="7514897" y="1002317"/>
            <a:ext cx="4372303" cy="4524315"/>
          </a:xfrm>
          <a:prstGeom prst="rect">
            <a:avLst/>
          </a:prstGeom>
          <a:noFill/>
        </p:spPr>
        <p:txBody>
          <a:bodyPr wrap="square" rtlCol="0">
            <a:spAutoFit/>
          </a:bodyPr>
          <a:lstStyle/>
          <a:p>
            <a:pPr algn="ctr"/>
            <a:r>
              <a:rPr lang="en-GB" dirty="0" smtClean="0"/>
              <a:t>Competition Time</a:t>
            </a:r>
          </a:p>
          <a:p>
            <a:endParaRPr lang="en-GB" dirty="0"/>
          </a:p>
          <a:p>
            <a:r>
              <a:rPr lang="en-GB" dirty="0" smtClean="0"/>
              <a:t>Here is a sneak preview of some artwork we are having done in school (corridor by community room, main entrance and serving hatch).  If you would like a small logo of yours including in the final piece of work then please come and see me for an application form.  The design must be one item only and must represent the school.  So it could be a stag, it could be something to do with the outdoors or something personal to you.</a:t>
            </a:r>
          </a:p>
          <a:p>
            <a:endParaRPr lang="en-GB" dirty="0"/>
          </a:p>
          <a:p>
            <a:r>
              <a:rPr lang="en-GB" dirty="0" smtClean="0"/>
              <a:t>The winners will be announced in the last week of this half term…good luck!</a:t>
            </a:r>
          </a:p>
        </p:txBody>
      </p:sp>
    </p:spTree>
    <p:extLst>
      <p:ext uri="{BB962C8B-B14F-4D97-AF65-F5344CB8AC3E}">
        <p14:creationId xmlns:p14="http://schemas.microsoft.com/office/powerpoint/2010/main" val="3329102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might be…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57" y="1773046"/>
            <a:ext cx="4679731" cy="4462790"/>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27157"/>
          <a:stretch/>
        </p:blipFill>
        <p:spPr>
          <a:xfrm>
            <a:off x="7532632" y="526667"/>
            <a:ext cx="2171700" cy="1533361"/>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24021" r="27571" b="23910"/>
          <a:stretch/>
        </p:blipFill>
        <p:spPr>
          <a:xfrm>
            <a:off x="6907634" y="2701159"/>
            <a:ext cx="4446166" cy="3058510"/>
          </a:xfrm>
          <a:prstGeom prst="rect">
            <a:avLst/>
          </a:prstGeom>
        </p:spPr>
      </p:pic>
    </p:spTree>
    <p:extLst>
      <p:ext uri="{BB962C8B-B14F-4D97-AF65-F5344CB8AC3E}">
        <p14:creationId xmlns:p14="http://schemas.microsoft.com/office/powerpoint/2010/main" val="366590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a:bodyPr>
          <a:lstStyle/>
          <a:p>
            <a:pPr algn="ctr"/>
            <a:r>
              <a:rPr lang="en-GB" sz="6000" i="1" dirty="0" smtClean="0"/>
              <a:t>…what is challenge?</a:t>
            </a:r>
            <a:endParaRPr lang="en-GB" sz="6000" i="1" dirty="0"/>
          </a:p>
        </p:txBody>
      </p:sp>
    </p:spTree>
    <p:extLst>
      <p:ext uri="{BB962C8B-B14F-4D97-AF65-F5344CB8AC3E}">
        <p14:creationId xmlns:p14="http://schemas.microsoft.com/office/powerpoint/2010/main" val="3152224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fontScale="90000"/>
          </a:bodyPr>
          <a:lstStyle/>
          <a:p>
            <a:pPr algn="ctr"/>
            <a:r>
              <a:rPr lang="en-GB" sz="6000" i="1" dirty="0" smtClean="0"/>
              <a:t>…how does challenge make us feel?</a:t>
            </a:r>
            <a:endParaRPr lang="en-GB" sz="6000" i="1" dirty="0"/>
          </a:p>
        </p:txBody>
      </p:sp>
    </p:spTree>
    <p:extLst>
      <p:ext uri="{BB962C8B-B14F-4D97-AF65-F5344CB8AC3E}">
        <p14:creationId xmlns:p14="http://schemas.microsoft.com/office/powerpoint/2010/main" val="222365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fontScale="90000"/>
          </a:bodyPr>
          <a:lstStyle/>
          <a:p>
            <a:pPr algn="ctr"/>
            <a:r>
              <a:rPr lang="en-GB" sz="6000" i="1" dirty="0" smtClean="0"/>
              <a:t>…who challenges us and why is it important?</a:t>
            </a:r>
            <a:endParaRPr lang="en-GB" sz="6000" i="1" dirty="0"/>
          </a:p>
        </p:txBody>
      </p:sp>
    </p:spTree>
    <p:extLst>
      <p:ext uri="{BB962C8B-B14F-4D97-AF65-F5344CB8AC3E}">
        <p14:creationId xmlns:p14="http://schemas.microsoft.com/office/powerpoint/2010/main" val="98807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Famous people who have challenged themselves…</a:t>
            </a:r>
            <a:endParaRPr lang="en-GB" sz="4000" dirty="0"/>
          </a:p>
        </p:txBody>
      </p:sp>
      <p:sp>
        <p:nvSpPr>
          <p:cNvPr id="3" name="Content Placeholder 2"/>
          <p:cNvSpPr>
            <a:spLocks noGrp="1"/>
          </p:cNvSpPr>
          <p:nvPr>
            <p:ph idx="1"/>
          </p:nvPr>
        </p:nvSpPr>
        <p:spPr>
          <a:xfrm>
            <a:off x="838200" y="1825625"/>
            <a:ext cx="10515600" cy="3471589"/>
          </a:xfrm>
        </p:spPr>
        <p:txBody>
          <a:bodyPr/>
          <a:lstStyle/>
          <a:p>
            <a:r>
              <a:rPr lang="en-GB" dirty="0" smtClean="0"/>
              <a:t>JK Rowling, author of Harry Potter, had her book rejected 12 times</a:t>
            </a:r>
          </a:p>
          <a:p>
            <a:r>
              <a:rPr lang="en-GB" dirty="0" smtClean="0"/>
              <a:t>Albert Einstein didn’t speak until he was four years old</a:t>
            </a:r>
          </a:p>
          <a:p>
            <a:r>
              <a:rPr lang="en-GB" dirty="0" smtClean="0"/>
              <a:t>Richard Branson has Dyslexia</a:t>
            </a:r>
          </a:p>
          <a:p>
            <a:r>
              <a:rPr lang="en-GB" dirty="0" smtClean="0"/>
              <a:t>Walt Disney was fired from his first job for having ‘no imagination’</a:t>
            </a:r>
          </a:p>
          <a:p>
            <a:r>
              <a:rPr lang="en-GB" dirty="0" smtClean="0"/>
              <a:t>Thomas Edison created 1000 lightbulbs before finally making one work</a:t>
            </a:r>
          </a:p>
          <a:p>
            <a:r>
              <a:rPr lang="en-GB" dirty="0" smtClean="0"/>
              <a:t>Vincent Van Gogh only sold one painting when he was alive</a:t>
            </a:r>
            <a:endParaRPr lang="en-GB" dirty="0"/>
          </a:p>
        </p:txBody>
      </p:sp>
    </p:spTree>
    <p:extLst>
      <p:ext uri="{BB962C8B-B14F-4D97-AF65-F5344CB8AC3E}">
        <p14:creationId xmlns:p14="http://schemas.microsoft.com/office/powerpoint/2010/main" val="118904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fontScale="90000"/>
          </a:bodyPr>
          <a:lstStyle/>
          <a:p>
            <a:pPr algn="ctr"/>
            <a:r>
              <a:rPr lang="en-GB" sz="6000" i="1" dirty="0" smtClean="0"/>
              <a:t>…challenge – I need three volunteers</a:t>
            </a:r>
            <a:endParaRPr lang="en-GB" sz="6000" i="1" dirty="0"/>
          </a:p>
        </p:txBody>
      </p:sp>
    </p:spTree>
    <p:extLst>
      <p:ext uri="{BB962C8B-B14F-4D97-AF65-F5344CB8AC3E}">
        <p14:creationId xmlns:p14="http://schemas.microsoft.com/office/powerpoint/2010/main" val="129230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fontScale="90000"/>
          </a:bodyPr>
          <a:lstStyle/>
          <a:p>
            <a:pPr algn="ctr"/>
            <a:r>
              <a:rPr lang="en-GB" sz="6000" i="1" dirty="0" smtClean="0"/>
              <a:t>Fold this piece of paper in half as many times as possible.  Whoever folds it the most wins…</a:t>
            </a:r>
            <a:endParaRPr lang="en-GB" sz="6000" i="1" dirty="0"/>
          </a:p>
        </p:txBody>
      </p:sp>
    </p:spTree>
    <p:extLst>
      <p:ext uri="{BB962C8B-B14F-4D97-AF65-F5344CB8AC3E}">
        <p14:creationId xmlns:p14="http://schemas.microsoft.com/office/powerpoint/2010/main" val="40797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711" y="2635359"/>
            <a:ext cx="10515600" cy="1325563"/>
          </a:xfrm>
        </p:spPr>
        <p:txBody>
          <a:bodyPr>
            <a:normAutofit fontScale="90000"/>
          </a:bodyPr>
          <a:lstStyle/>
          <a:p>
            <a:pPr algn="ctr"/>
            <a:r>
              <a:rPr lang="en-GB" sz="6000" i="1" dirty="0" smtClean="0"/>
              <a:t>Who won?  What did you notice about the three people who took part?</a:t>
            </a:r>
            <a:endParaRPr lang="en-GB" sz="6000" i="1" dirty="0"/>
          </a:p>
        </p:txBody>
      </p:sp>
    </p:spTree>
    <p:extLst>
      <p:ext uri="{BB962C8B-B14F-4D97-AF65-F5344CB8AC3E}">
        <p14:creationId xmlns:p14="http://schemas.microsoft.com/office/powerpoint/2010/main" val="145916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649" y="1573814"/>
            <a:ext cx="10515600" cy="3439620"/>
          </a:xfrm>
        </p:spPr>
        <p:txBody>
          <a:bodyPr>
            <a:normAutofit/>
          </a:bodyPr>
          <a:lstStyle/>
          <a:p>
            <a:pPr algn="ctr"/>
            <a:r>
              <a:rPr lang="en-GB" sz="4000" b="1" i="1" dirty="0" smtClean="0"/>
              <a:t>Challenge for you…</a:t>
            </a:r>
            <a:r>
              <a:rPr lang="en-GB" sz="4000" i="1" dirty="0" smtClean="0"/>
              <a:t/>
            </a:r>
            <a:br>
              <a:rPr lang="en-GB" sz="4000" i="1" dirty="0" smtClean="0"/>
            </a:br>
            <a:r>
              <a:rPr lang="en-GB" sz="4000" i="1" dirty="0" smtClean="0"/>
              <a:t>Next time you are in the classroom and you feel that a piece of work has been too easy or you feel that you have ‘finished it’ I want you to challenge yourself.  But how do we do this?  Any ideas…?</a:t>
            </a:r>
            <a:endParaRPr lang="en-GB" sz="9800" i="1" dirty="0"/>
          </a:p>
        </p:txBody>
      </p:sp>
    </p:spTree>
    <p:extLst>
      <p:ext uri="{BB962C8B-B14F-4D97-AF65-F5344CB8AC3E}">
        <p14:creationId xmlns:p14="http://schemas.microsoft.com/office/powerpoint/2010/main" val="254560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263</Words>
  <Application>Microsoft Office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How do we challenge ourselves?</vt:lpstr>
      <vt:lpstr>…what is challenge?</vt:lpstr>
      <vt:lpstr>…how does challenge make us feel?</vt:lpstr>
      <vt:lpstr>…who challenges us and why is it important?</vt:lpstr>
      <vt:lpstr>Famous people who have challenged themselves…</vt:lpstr>
      <vt:lpstr>…challenge – I need three volunteers</vt:lpstr>
      <vt:lpstr>Fold this piece of paper in half as many times as possible.  Whoever folds it the most wins…</vt:lpstr>
      <vt:lpstr>Who won?  What did you notice about the three people who took part?</vt:lpstr>
      <vt:lpstr>Challenge for you… Next time you are in the classroom and you feel that a piece of work has been too easy or you feel that you have ‘finished it’ I want you to challenge yourself.  But how do we do this?  Any ideas…?</vt:lpstr>
      <vt:lpstr>PowerPoint Presentation</vt:lpstr>
      <vt:lpstr>PowerPoint Presentation</vt:lpstr>
      <vt:lpstr>Examples might 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happiness?</dc:title>
  <dc:creator>head</dc:creator>
  <cp:lastModifiedBy>head</cp:lastModifiedBy>
  <cp:revision>7</cp:revision>
  <dcterms:created xsi:type="dcterms:W3CDTF">2018-01-03T14:15:41Z</dcterms:created>
  <dcterms:modified xsi:type="dcterms:W3CDTF">2018-01-03T15:11:35Z</dcterms:modified>
</cp:coreProperties>
</file>