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57" r:id="rId3"/>
    <p:sldId id="266" r:id="rId4"/>
    <p:sldId id="258" r:id="rId5"/>
    <p:sldId id="267" r:id="rId6"/>
    <p:sldId id="259" r:id="rId7"/>
    <p:sldId id="268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2D"/>
    <a:srgbClr val="FF521B"/>
    <a:srgbClr val="FFF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2" autoAdjust="0"/>
    <p:restoredTop sz="94801"/>
  </p:normalViewPr>
  <p:slideViewPr>
    <p:cSldViewPr snapToGrid="0" snapToObjects="1" showGuides="1">
      <p:cViewPr varScale="1">
        <p:scale>
          <a:sx n="69" d="100"/>
          <a:sy n="69" d="100"/>
        </p:scale>
        <p:origin x="-1020" y="-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16533-84CF-A243-9B09-80802600A76E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52F42-F157-7B45-969B-FC4239ED5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3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147B7-4399-E24A-BD3D-D61BF390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0BFECC-E82F-B44E-A77C-E129BEF6F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B42EFE-1256-564A-9F54-17F288A8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CBAD0-BA75-414D-BD8A-3FB54B9E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00872D-2B5A-B54A-ACA1-7C13DB5B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5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F2062-705A-FF47-81C7-AF8DE426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14F475-1357-EB40-ACA7-7A352FED2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8C490A-6058-8C48-975D-B7AF735D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F5A2DD-9359-1642-9158-6CF4B15B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B20898-4114-0A47-9D26-FDB1076E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9DBA96-A621-5847-88E9-DC9DDC2C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9A53DE-E668-B043-BF41-C514285DA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8C9048-83C9-AF46-8695-E45A0ACB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8C1A2-8E58-C946-A6E8-82D8492D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5A1417-E544-FB44-8665-B35BE1F7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683F0-CB11-114E-97C8-2C1B225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EFA25B-FAE8-AA4B-8E5D-B7CC1D830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231242-15E8-9649-8E6E-1B426EE0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38EC87-13A5-E94F-8A53-E9B1A880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7A808-AEA5-084F-ADEC-74BDC326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D4BF-EB0A-F94C-B001-3E0C599D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5B7A75-6C79-C44E-B422-789E7D759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CB7C6A-6B42-F446-A82D-E8DFED82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AE878-B9C2-E346-8AB7-1A066237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CE675-FA3F-A546-AA6D-DD41F326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D8EFB-5E22-4C40-9ECE-D95A59D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7E9EDC-3E97-1C4C-AB17-2E5F01896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4D1D1E-D6F6-B548-92BF-B448C890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E9ED6F-61C4-8942-B22B-58BF5FA4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C69DF-AD4F-C044-912F-823A6DB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D83906-9E54-6047-9415-39A7B9A2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9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821B9-50B1-FA4B-997D-1ECAD3AE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A1B658-9F5A-BC4E-8623-6DD6DF0F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853FB-6F08-2C43-8FFA-E1D341553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88718F-0180-6C42-BD49-1E2548DC4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F141D0-EAB4-4045-B0FA-F9A9A41DD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EE564B-6342-A949-85B0-E895DB78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FDE4AD-C8A0-A449-AB2F-35C839B6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4D7D0A-F0E1-B64E-A8B3-BBFD5707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2E6CA-2645-7044-A99C-2351EBD6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DAC427-F0B9-4C4D-BD4F-AC2536DD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B47773-EE71-CD4C-973D-4186E6B8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20AFC5-96FE-DB43-86B9-DB37A699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E17257-1F81-2A44-A78D-5DBBCE84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B6BFB4-5F40-0F45-AD68-E8CC3598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0C63E-F04D-1C4A-B007-A8847ACD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80842-9084-F14B-9EFD-106FA377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DA6B5E-11BF-CC49-95FF-522F64C6C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8C7962-6C35-A541-81C1-6758A09F2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B2D3B3-E39F-4341-806A-AB3389E7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D7AB81-5345-984C-BB38-CBF95897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38F661-C5AA-9840-8F3D-ED98887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8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E1D99-4C18-B845-87CA-B83092E1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5018A3-A6FF-4049-8ED5-63AC68553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042BC5-DA2C-5D49-A5B6-5DEEE19BF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9BDBDD-C2AC-5A4C-966A-6FBB87D0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6C37B6-F685-4F45-B748-AA36A80B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226CE2-1FC1-AA45-9B9C-47E778CF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6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5A87D3-1E33-6A46-8532-73DD9BB4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1EAE42-1087-E044-A6E1-65CF60A60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431B3A-BC22-0D40-9CCE-9DB0D5ED5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7571F-492E-C443-B261-F314FCEC1D44}" type="datetimeFigureOut">
              <a:rPr lang="en-US" smtClean="0"/>
              <a:t>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FD8E5-8FA7-1443-82B1-8DDC9B8C7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3400A-0082-924B-92BD-15D3CA749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7AE7-4C86-9540-9A6D-6CD4BE516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em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11" Type="http://schemas.openxmlformats.org/officeDocument/2006/relationships/image" Target="../media/image13.emf"/><Relationship Id="rId5" Type="http://schemas.openxmlformats.org/officeDocument/2006/relationships/image" Target="../media/image7.tiff"/><Relationship Id="rId10" Type="http://schemas.openxmlformats.org/officeDocument/2006/relationships/image" Target="../media/image12.em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tiff"/><Relationship Id="rId7" Type="http://schemas.openxmlformats.org/officeDocument/2006/relationships/image" Target="../media/image1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tiff"/><Relationship Id="rId7" Type="http://schemas.openxmlformats.org/officeDocument/2006/relationships/image" Target="../media/image1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9.tiff"/><Relationship Id="rId7" Type="http://schemas.openxmlformats.org/officeDocument/2006/relationships/image" Target="../media/image1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tiff"/><Relationship Id="rId10" Type="http://schemas.openxmlformats.org/officeDocument/2006/relationships/image" Target="../media/image16.png"/><Relationship Id="rId4" Type="http://schemas.openxmlformats.org/officeDocument/2006/relationships/image" Target="../media/image20.tif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tiff"/><Relationship Id="rId7" Type="http://schemas.openxmlformats.org/officeDocument/2006/relationships/image" Target="../media/image1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Cz6drXxrMI" TargetMode="External"/><Relationship Id="rId3" Type="http://schemas.openxmlformats.org/officeDocument/2006/relationships/image" Target="../media/image23.emf"/><Relationship Id="rId7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5.emf"/><Relationship Id="rId7" Type="http://schemas.openxmlformats.org/officeDocument/2006/relationships/image" Target="../media/image13.emf"/><Relationship Id="rId12" Type="http://schemas.openxmlformats.org/officeDocument/2006/relationships/image" Target="../media/image3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29.jpeg"/><Relationship Id="rId5" Type="http://schemas.openxmlformats.org/officeDocument/2006/relationships/image" Target="../media/image27.emf"/><Relationship Id="rId10" Type="http://schemas.openxmlformats.org/officeDocument/2006/relationships/image" Target="../media/image16.png"/><Relationship Id="rId4" Type="http://schemas.openxmlformats.org/officeDocument/2006/relationships/image" Target="../media/image26.emf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9DB0D-8D4B-624F-968B-CA721982B713}"/>
              </a:ext>
            </a:extLst>
          </p:cNvPr>
          <p:cNvSpPr/>
          <p:nvPr/>
        </p:nvSpPr>
        <p:spPr>
          <a:xfrm flipV="1">
            <a:off x="0" y="2891756"/>
            <a:ext cx="12192000" cy="3966242"/>
          </a:xfrm>
          <a:prstGeom prst="rect">
            <a:avLst/>
          </a:prstGeom>
          <a:solidFill>
            <a:srgbClr val="FF521B"/>
          </a:solidFill>
          <a:ln>
            <a:solidFill>
              <a:srgbClr val="FF4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964"/>
            <a:ext cx="12192000" cy="37830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8703"/>
            <a:ext cx="12192000" cy="4325037"/>
          </a:xfrm>
          <a:noFill/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3200" b="1" dirty="0" smtClean="0"/>
              <a:t>Children’s </a:t>
            </a:r>
            <a:r>
              <a:rPr lang="en-US" sz="3200" b="1" dirty="0"/>
              <a:t>Mental Health Week</a:t>
            </a:r>
          </a:p>
          <a:p>
            <a:pPr>
              <a:lnSpc>
                <a:spcPct val="70000"/>
              </a:lnSpc>
            </a:pPr>
            <a:r>
              <a:rPr lang="en-US" sz="3200" b="1" dirty="0"/>
              <a:t>3-9 February </a:t>
            </a:r>
            <a:r>
              <a:rPr lang="en-US" sz="3200" b="1" dirty="0" smtClean="0"/>
              <a:t>2020</a:t>
            </a:r>
          </a:p>
          <a:p>
            <a:pPr>
              <a:lnSpc>
                <a:spcPct val="70000"/>
              </a:lnSpc>
            </a:pPr>
            <a:endParaRPr lang="en-US" sz="3200" b="1" dirty="0" smtClean="0"/>
          </a:p>
          <a:p>
            <a:pPr>
              <a:lnSpc>
                <a:spcPct val="70000"/>
              </a:lnSpc>
            </a:pPr>
            <a:endParaRPr lang="en-US" sz="4000" b="1" dirty="0" smtClean="0"/>
          </a:p>
          <a:p>
            <a:pPr>
              <a:lnSpc>
                <a:spcPct val="7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F8A4B2-89EA-894F-9809-F10DE2263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" y="213661"/>
            <a:ext cx="2678095" cy="267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06" y="367149"/>
            <a:ext cx="2426494" cy="23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580"/>
            <a:ext cx="12192000" cy="48054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3BD020-4FF1-2847-B11D-66D3FDF5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152" y="2540944"/>
            <a:ext cx="11092249" cy="369332"/>
          </a:xfrm>
          <a:noFill/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If you have worries or are unsure about something you can always talk to: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52DCD-6D55-8F4C-95A5-D75762FA4473}"/>
              </a:ext>
            </a:extLst>
          </p:cNvPr>
          <p:cNvSpPr txBox="1"/>
          <p:nvPr/>
        </p:nvSpPr>
        <p:spPr>
          <a:xfrm>
            <a:off x="11170741" y="764457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</a:t>
            </a:r>
            <a:r>
              <a:rPr lang="en-US" i="1" dirty="0" smtClean="0"/>
              <a:t>7</a:t>
            </a:r>
            <a:endParaRPr lang="en-US" i="1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xmlns="" id="{2AB4A0C2-C8E8-8A41-9030-CFE7F0FF52A1}"/>
              </a:ext>
            </a:extLst>
          </p:cNvPr>
          <p:cNvSpPr/>
          <p:nvPr/>
        </p:nvSpPr>
        <p:spPr>
          <a:xfrm>
            <a:off x="1866091" y="3464921"/>
            <a:ext cx="667265" cy="72904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B3F36F51-CAA9-5943-BE91-BB8C31984F52}"/>
              </a:ext>
            </a:extLst>
          </p:cNvPr>
          <p:cNvSpPr/>
          <p:nvPr/>
        </p:nvSpPr>
        <p:spPr>
          <a:xfrm>
            <a:off x="9127668" y="346492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xmlns="" id="{DF6CED27-0BB7-C644-878E-D76AEAF02C21}"/>
              </a:ext>
            </a:extLst>
          </p:cNvPr>
          <p:cNvSpPr/>
          <p:nvPr/>
        </p:nvSpPr>
        <p:spPr>
          <a:xfrm>
            <a:off x="6492390" y="343090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xmlns="" id="{D6DFA56A-E38C-8B41-8E3A-EFF0A529E2BB}"/>
              </a:ext>
            </a:extLst>
          </p:cNvPr>
          <p:cNvSpPr/>
          <p:nvPr/>
        </p:nvSpPr>
        <p:spPr>
          <a:xfrm>
            <a:off x="4383883" y="3430901"/>
            <a:ext cx="667265" cy="729048"/>
          </a:xfrm>
          <a:prstGeom prst="downArrow">
            <a:avLst/>
          </a:prstGeom>
          <a:solidFill>
            <a:srgbClr val="FFF5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5AEA8675-616D-8742-833A-B6E79DDC9817}"/>
              </a:ext>
            </a:extLst>
          </p:cNvPr>
          <p:cNvSpPr txBox="1">
            <a:spLocks/>
          </p:cNvSpPr>
          <p:nvPr/>
        </p:nvSpPr>
        <p:spPr>
          <a:xfrm>
            <a:off x="1272634" y="4581037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100" b="1" dirty="0">
                <a:solidFill>
                  <a:srgbClr val="000000"/>
                </a:solidFill>
              </a:rPr>
              <a:t>a teacher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883C3E-80BE-0148-A0B8-46E6E2824E6E}"/>
              </a:ext>
            </a:extLst>
          </p:cNvPr>
          <p:cNvSpPr txBox="1">
            <a:spLocks/>
          </p:cNvSpPr>
          <p:nvPr/>
        </p:nvSpPr>
        <p:spPr>
          <a:xfrm>
            <a:off x="3774235" y="4396371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>
                <a:solidFill>
                  <a:srgbClr val="000000"/>
                </a:solidFill>
              </a:rPr>
              <a:t>a member of school staff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5F3A71E6-C976-074C-81E8-5D0FD9255869}"/>
              </a:ext>
            </a:extLst>
          </p:cNvPr>
          <p:cNvSpPr txBox="1">
            <a:spLocks/>
          </p:cNvSpPr>
          <p:nvPr/>
        </p:nvSpPr>
        <p:spPr>
          <a:xfrm>
            <a:off x="5939436" y="4445483"/>
            <a:ext cx="1886465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>
                <a:solidFill>
                  <a:srgbClr val="000000"/>
                </a:solidFill>
              </a:rPr>
              <a:t>an adult you trust</a:t>
            </a:r>
          </a:p>
          <a:p>
            <a:pPr algn="l">
              <a:lnSpc>
                <a:spcPct val="110000"/>
              </a:lnSpc>
            </a:pPr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E58C1496-AD4C-2343-95A2-92FA77A825CE}"/>
              </a:ext>
            </a:extLst>
          </p:cNvPr>
          <p:cNvSpPr txBox="1">
            <a:spLocks/>
          </p:cNvSpPr>
          <p:nvPr/>
        </p:nvSpPr>
        <p:spPr>
          <a:xfrm>
            <a:off x="8023612" y="4498781"/>
            <a:ext cx="2804902" cy="1714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1100" b="1" dirty="0" err="1" smtClean="0">
                <a:solidFill>
                  <a:srgbClr val="000000"/>
                </a:solidFill>
              </a:rPr>
              <a:t>Childline</a:t>
            </a:r>
            <a:endParaRPr lang="en-US" sz="11100" b="1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16000" dirty="0"/>
              <a:t>0800 1111</a:t>
            </a:r>
            <a:endParaRPr lang="en-US" sz="16000" b="1" dirty="0">
              <a:solidFill>
                <a:srgbClr val="000000"/>
              </a:solidFill>
            </a:endParaRP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r>
              <a:rPr lang="en-US" sz="11100" b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1100" b="1" dirty="0">
              <a:solidFill>
                <a:srgbClr val="FF0000"/>
              </a:solidFill>
            </a:endParaRPr>
          </a:p>
          <a:p>
            <a:pPr algn="l"/>
            <a:endParaRPr lang="en-US" sz="73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76" y="1035608"/>
            <a:ext cx="8831864" cy="8028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32" name="Group 31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37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7FCF2C-9797-C046-B4AC-4D1998835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41"/>
          <a:stretch/>
        </p:blipFill>
        <p:spPr>
          <a:xfrm>
            <a:off x="6461184" y="4257332"/>
            <a:ext cx="5217738" cy="21558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24A798-7C88-044D-9D4F-19AF159A5552}"/>
              </a:ext>
            </a:extLst>
          </p:cNvPr>
          <p:cNvSpPr txBox="1"/>
          <p:nvPr/>
        </p:nvSpPr>
        <p:spPr>
          <a:xfrm>
            <a:off x="11223599" y="1422811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A3AA5-AB48-0943-91AF-482217362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48" y="2256026"/>
            <a:ext cx="1968093" cy="149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6478BA-D52A-764D-AFEA-FB863AA8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84" y="2256026"/>
            <a:ext cx="2592029" cy="18725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DE3237-0D45-2143-AB2B-FF4E6200D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950" y="4257332"/>
            <a:ext cx="3363193" cy="21444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D199A7-9399-DE4E-893D-2771A29D1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567" y="2256026"/>
            <a:ext cx="2738717" cy="1827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F113C1-76DA-1C43-8BF3-546EF4BBC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41" y="3973502"/>
            <a:ext cx="1815548" cy="24396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28AF6C-C74D-CE4D-AAE6-597616DC8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5108" y="2155076"/>
            <a:ext cx="2309087" cy="1973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6986" y="842982"/>
            <a:ext cx="5785328" cy="7911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1" name="Group 20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 descr="sloga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3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24A798-7C88-044D-9D4F-19AF159A5552}"/>
              </a:ext>
            </a:extLst>
          </p:cNvPr>
          <p:cNvSpPr txBox="1"/>
          <p:nvPr/>
        </p:nvSpPr>
        <p:spPr>
          <a:xfrm>
            <a:off x="11223599" y="1422811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986" y="842982"/>
            <a:ext cx="5785328" cy="7911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1" name="Group 20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72441" y="1870209"/>
            <a:ext cx="115992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Being brave can mean facing a situation when you’re unsure about something and </a:t>
            </a:r>
            <a:r>
              <a:rPr lang="en-GB" sz="3600" b="1" dirty="0" smtClean="0"/>
              <a:t>having a </a:t>
            </a:r>
            <a:r>
              <a:rPr lang="en-GB" sz="3600" b="1" dirty="0"/>
              <a:t>go anyway. </a:t>
            </a:r>
            <a:endParaRPr lang="en-GB" sz="3600" b="1" dirty="0" smtClean="0"/>
          </a:p>
          <a:p>
            <a:endParaRPr lang="en-GB" sz="3600" b="1" dirty="0"/>
          </a:p>
          <a:p>
            <a:r>
              <a:rPr lang="en-GB" sz="3600" b="1" dirty="0" smtClean="0"/>
              <a:t>Sometimes </a:t>
            </a:r>
            <a:r>
              <a:rPr lang="en-GB" sz="3600" b="1" dirty="0"/>
              <a:t>big and uncomfortable feelings or emotions can get in the </a:t>
            </a:r>
            <a:r>
              <a:rPr lang="en-GB" sz="3600" b="1" dirty="0" smtClean="0"/>
              <a:t>way of </a:t>
            </a:r>
            <a:r>
              <a:rPr lang="en-GB" sz="3600" b="1" dirty="0"/>
              <a:t>being brave</a:t>
            </a:r>
            <a:r>
              <a:rPr lang="en-GB" sz="3600" b="1" dirty="0" smtClean="0"/>
              <a:t>.</a:t>
            </a:r>
          </a:p>
          <a:p>
            <a:endParaRPr lang="en-GB" sz="3600" b="1" dirty="0"/>
          </a:p>
          <a:p>
            <a:pPr algn="ctr"/>
            <a:r>
              <a:rPr lang="en-GB" sz="3600" b="1" u="sng" dirty="0" smtClean="0">
                <a:solidFill>
                  <a:srgbClr val="FF0000"/>
                </a:solidFill>
              </a:rPr>
              <a:t>*Being brave IS NOT taking unsafe risks!*</a:t>
            </a:r>
            <a:endParaRPr lang="en-GB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29D579-B5D4-EC4A-B7E8-883172AC0591}"/>
              </a:ext>
            </a:extLst>
          </p:cNvPr>
          <p:cNvSpPr txBox="1"/>
          <p:nvPr/>
        </p:nvSpPr>
        <p:spPr>
          <a:xfrm>
            <a:off x="11193420" y="76572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23E857-3AE0-8B43-931F-70A31D0B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15" y="2420257"/>
            <a:ext cx="6325527" cy="3399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86" y="1135058"/>
            <a:ext cx="9072728" cy="5174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4" name="Group 13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9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29D579-B5D4-EC4A-B7E8-883172AC0591}"/>
              </a:ext>
            </a:extLst>
          </p:cNvPr>
          <p:cNvSpPr txBox="1"/>
          <p:nvPr/>
        </p:nvSpPr>
        <p:spPr>
          <a:xfrm>
            <a:off x="11193420" y="765726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23E857-3AE0-8B43-931F-70A31D0B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0" y="2452288"/>
            <a:ext cx="6325527" cy="3399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86" y="1135058"/>
            <a:ext cx="9072728" cy="5174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4" name="Group 13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933317" y="3244333"/>
            <a:ext cx="4225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Sometimes big and </a:t>
            </a:r>
            <a:endParaRPr lang="en-GB" sz="2800" b="1" dirty="0" smtClean="0"/>
          </a:p>
          <a:p>
            <a:r>
              <a:rPr lang="en-GB" sz="2800" b="1" dirty="0" smtClean="0"/>
              <a:t>uncomfortable </a:t>
            </a:r>
            <a:r>
              <a:rPr lang="en-GB" sz="2800" b="1" dirty="0"/>
              <a:t>feelings or </a:t>
            </a:r>
            <a:endParaRPr lang="en-GB" sz="2800" b="1" dirty="0"/>
          </a:p>
          <a:p>
            <a:r>
              <a:rPr lang="en-GB" sz="2800" b="1" dirty="0" smtClean="0"/>
              <a:t>emotions </a:t>
            </a:r>
            <a:r>
              <a:rPr lang="en-GB" sz="2800" b="1" dirty="0"/>
              <a:t>can get in the </a:t>
            </a:r>
            <a:endParaRPr lang="en-GB" sz="2800" b="1" dirty="0" smtClean="0"/>
          </a:p>
          <a:p>
            <a:r>
              <a:rPr lang="en-GB" sz="2800" b="1" dirty="0" smtClean="0"/>
              <a:t>way </a:t>
            </a:r>
            <a:r>
              <a:rPr lang="en-GB" sz="2800" b="1" dirty="0"/>
              <a:t>of being brave.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453281" y="1951672"/>
            <a:ext cx="88154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/>
              <a:t>Might make a fool of myself </a:t>
            </a:r>
            <a:r>
              <a:rPr lang="en-GB" sz="2800" i="1" dirty="0" smtClean="0"/>
              <a:t> or </a:t>
            </a:r>
            <a:r>
              <a:rPr lang="en-GB" sz="2800" i="1" dirty="0"/>
              <a:t>be </a:t>
            </a:r>
            <a:r>
              <a:rPr lang="en-GB" sz="2800" i="1" dirty="0" smtClean="0"/>
              <a:t>embarrassed</a:t>
            </a:r>
          </a:p>
          <a:p>
            <a:endParaRPr lang="en-GB" sz="2800" i="1" dirty="0" smtClean="0"/>
          </a:p>
          <a:p>
            <a:endParaRPr lang="en-GB" sz="2800" i="1" dirty="0"/>
          </a:p>
          <a:p>
            <a:endParaRPr lang="en-GB" sz="2800" i="1" dirty="0" smtClean="0"/>
          </a:p>
          <a:p>
            <a:endParaRPr lang="en-GB" sz="2800" i="1" dirty="0"/>
          </a:p>
          <a:p>
            <a:endParaRPr lang="en-GB" sz="2800" i="1" dirty="0" smtClean="0"/>
          </a:p>
          <a:p>
            <a:endParaRPr lang="en-GB" sz="2800" i="1" dirty="0"/>
          </a:p>
          <a:p>
            <a:endParaRPr lang="en-GB" sz="2800" i="1" dirty="0"/>
          </a:p>
          <a:p>
            <a:r>
              <a:rPr lang="en-GB" sz="2800" i="1" dirty="0" smtClean="0"/>
              <a:t>		</a:t>
            </a:r>
          </a:p>
          <a:p>
            <a:endParaRPr lang="en-GB" sz="2800" i="1" dirty="0"/>
          </a:p>
          <a:p>
            <a:r>
              <a:rPr lang="en-GB" sz="2800" i="1" dirty="0" smtClean="0"/>
              <a:t>			People </a:t>
            </a:r>
            <a:r>
              <a:rPr lang="en-GB" sz="2800" i="1" dirty="0"/>
              <a:t>might laugh at me </a:t>
            </a:r>
            <a:r>
              <a:rPr lang="en-GB" sz="2800" i="1" dirty="0" smtClean="0"/>
              <a:t>or  </a:t>
            </a:r>
            <a:r>
              <a:rPr lang="en-GB" sz="2800" i="1" dirty="0"/>
              <a:t>look at </a:t>
            </a:r>
            <a:r>
              <a:rPr lang="en-GB" sz="2800" i="1" dirty="0" smtClean="0"/>
              <a:t>me</a:t>
            </a:r>
            <a:endParaRPr lang="en-GB" sz="2800" i="1" dirty="0"/>
          </a:p>
        </p:txBody>
      </p:sp>
      <p:sp>
        <p:nvSpPr>
          <p:cNvPr id="7" name="Rectangle 6"/>
          <p:cNvSpPr/>
          <p:nvPr/>
        </p:nvSpPr>
        <p:spPr>
          <a:xfrm>
            <a:off x="7937281" y="2050924"/>
            <a:ext cx="411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/>
              <a:t>Might make things worse</a:t>
            </a:r>
            <a:endParaRPr lang="en-GB" sz="2800" i="1" dirty="0"/>
          </a:p>
        </p:txBody>
      </p:sp>
      <p:sp>
        <p:nvSpPr>
          <p:cNvPr id="8" name="Rectangle 7"/>
          <p:cNvSpPr/>
          <p:nvPr/>
        </p:nvSpPr>
        <p:spPr>
          <a:xfrm>
            <a:off x="0" y="4406631"/>
            <a:ext cx="4042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 smtClean="0"/>
              <a:t>I will </a:t>
            </a:r>
            <a:r>
              <a:rPr lang="en-GB" sz="2800" i="1" dirty="0"/>
              <a:t>get something wrong</a:t>
            </a:r>
            <a:endParaRPr lang="en-GB" sz="2800" i="1" dirty="0"/>
          </a:p>
        </p:txBody>
      </p:sp>
      <p:sp>
        <p:nvSpPr>
          <p:cNvPr id="9" name="Rectangle 8"/>
          <p:cNvSpPr/>
          <p:nvPr/>
        </p:nvSpPr>
        <p:spPr>
          <a:xfrm>
            <a:off x="9131245" y="5060215"/>
            <a:ext cx="2922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/>
              <a:t>I might hurt myself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2991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B76B62-4E43-DD47-84E8-0CE661AE673D}"/>
              </a:ext>
            </a:extLst>
          </p:cNvPr>
          <p:cNvSpPr txBox="1"/>
          <p:nvPr/>
        </p:nvSpPr>
        <p:spPr>
          <a:xfrm>
            <a:off x="11193419" y="659289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26305E-B1B9-AA45-B58C-3A466F250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5" y="2825179"/>
            <a:ext cx="3756956" cy="2363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613D06-0B6F-0542-81EF-4571F642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04" y="3694689"/>
            <a:ext cx="4245930" cy="2826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9000D4-21BC-6641-9BE7-E6926A259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33" y="2825181"/>
            <a:ext cx="3551324" cy="2363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228" y="1028621"/>
            <a:ext cx="8060524" cy="711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6" name="Group 15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 descr="slogan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4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B76B62-4E43-DD47-84E8-0CE661AE673D}"/>
              </a:ext>
            </a:extLst>
          </p:cNvPr>
          <p:cNvSpPr txBox="1"/>
          <p:nvPr/>
        </p:nvSpPr>
        <p:spPr>
          <a:xfrm>
            <a:off x="11193419" y="659289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613D06-0B6F-0542-81EF-4571F642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014" y="4783086"/>
            <a:ext cx="3117241" cy="207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28" y="1028621"/>
            <a:ext cx="8060524" cy="7112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6" name="Group 15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 descr="slog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2620" y="217540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/>
              <a:t>Bravery comes in all shapes and sizes and what feels brave for one person might not </a:t>
            </a:r>
            <a:r>
              <a:rPr lang="en-GB" sz="2800" b="1" dirty="0" smtClean="0"/>
              <a:t>feel brave </a:t>
            </a:r>
            <a:r>
              <a:rPr lang="en-GB" sz="2800" b="1" dirty="0"/>
              <a:t>to another. </a:t>
            </a:r>
            <a:endParaRPr lang="en-GB" sz="2800" b="1" dirty="0" smtClean="0"/>
          </a:p>
          <a:p>
            <a:endParaRPr lang="en-GB" sz="2800" b="1" dirty="0"/>
          </a:p>
          <a:p>
            <a:r>
              <a:rPr lang="en-GB" sz="2800" b="1" dirty="0" smtClean="0"/>
              <a:t>Taking </a:t>
            </a:r>
            <a:r>
              <a:rPr lang="en-GB" sz="2800" b="1" dirty="0"/>
              <a:t>even small brave steps can help you feel good about </a:t>
            </a:r>
            <a:r>
              <a:rPr lang="en-GB" sz="2800" b="1" dirty="0" smtClean="0"/>
              <a:t>yourself and </a:t>
            </a:r>
            <a:r>
              <a:rPr lang="en-GB" sz="2800" b="1" dirty="0"/>
              <a:t>more confident to face future challenges.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7397115" y="2410536"/>
            <a:ext cx="44745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It’s important to </a:t>
            </a:r>
            <a:r>
              <a:rPr lang="en-GB" sz="2800" dirty="0" smtClean="0"/>
              <a:t>know </a:t>
            </a:r>
            <a:r>
              <a:rPr lang="en-GB" sz="2800" dirty="0"/>
              <a:t>that not feeling brave is OK too and that there are times where it </a:t>
            </a:r>
            <a:r>
              <a:rPr lang="en-GB" sz="2800" dirty="0" smtClean="0"/>
              <a:t>may be </a:t>
            </a:r>
            <a:r>
              <a:rPr lang="en-GB" sz="2800" dirty="0"/>
              <a:t>more difficult to </a:t>
            </a:r>
            <a:r>
              <a:rPr lang="en-GB" sz="2800" b="1" u="sng" dirty="0">
                <a:solidFill>
                  <a:schemeClr val="accent6">
                    <a:lumMod val="75000"/>
                  </a:schemeClr>
                </a:solidFill>
              </a:rPr>
              <a:t>Find your Brave.</a:t>
            </a:r>
            <a:endParaRPr lang="en-GB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3049" y="2231515"/>
            <a:ext cx="4628630" cy="2604809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209"/>
            <a:ext cx="12192000" cy="4987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4954DA-6761-F84F-B129-35C1CD2A3B40}"/>
              </a:ext>
            </a:extLst>
          </p:cNvPr>
          <p:cNvSpPr txBox="1"/>
          <p:nvPr/>
        </p:nvSpPr>
        <p:spPr>
          <a:xfrm>
            <a:off x="11161475" y="653374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132" y="961192"/>
            <a:ext cx="7197276" cy="8304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15" name="Group 14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 descr="sloga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423743" y="2021137"/>
            <a:ext cx="7442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8"/>
              </a:rPr>
              <a:t>https://www.youtube.com/watch?v=0Cz6drXxrMI</a:t>
            </a:r>
            <a:endParaRPr lang="en-GB" sz="2800" dirty="0"/>
          </a:p>
        </p:txBody>
      </p:sp>
      <p:pic>
        <p:nvPicPr>
          <p:cNvPr id="16" name="Picture 15"/>
          <p:cNvPicPr/>
          <p:nvPr/>
        </p:nvPicPr>
        <p:blipFill rotWithShape="1">
          <a:blip r:embed="rId9"/>
          <a:srcRect l="12660" t="23660" r="45512" b="23603"/>
          <a:stretch/>
        </p:blipFill>
        <p:spPr bwMode="auto">
          <a:xfrm>
            <a:off x="3047198" y="2547936"/>
            <a:ext cx="5348657" cy="3811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73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086"/>
            <a:ext cx="12192000" cy="45219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7673">
            <a:off x="1201534" y="5550091"/>
            <a:ext cx="2598018" cy="824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52DCD-6D55-8F4C-95A5-D75762FA4473}"/>
              </a:ext>
            </a:extLst>
          </p:cNvPr>
          <p:cNvSpPr txBox="1"/>
          <p:nvPr/>
        </p:nvSpPr>
        <p:spPr>
          <a:xfrm>
            <a:off x="11193419" y="692804"/>
            <a:ext cx="13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3FD09-9E14-F449-A532-91AAE1FB4E3B}"/>
              </a:ext>
            </a:extLst>
          </p:cNvPr>
          <p:cNvSpPr txBox="1"/>
          <p:nvPr/>
        </p:nvSpPr>
        <p:spPr>
          <a:xfrm>
            <a:off x="-5319425" y="3427113"/>
            <a:ext cx="380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thumbnail of the Show and Tell pack/poster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178" y="1773327"/>
            <a:ext cx="1259734" cy="8703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815" y="2669025"/>
            <a:ext cx="1435100" cy="355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573945">
            <a:off x="262280" y="5080419"/>
            <a:ext cx="1259734" cy="87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34" y="907218"/>
            <a:ext cx="8336390" cy="130129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26775" y="-68040"/>
            <a:ext cx="12631379" cy="760844"/>
            <a:chOff x="-226775" y="-68040"/>
            <a:chExt cx="12631379" cy="760844"/>
          </a:xfrm>
        </p:grpSpPr>
        <p:grpSp>
          <p:nvGrpSpPr>
            <p:cNvPr id="21" name="Group 20"/>
            <p:cNvGrpSpPr/>
            <p:nvPr/>
          </p:nvGrpSpPr>
          <p:grpSpPr>
            <a:xfrm>
              <a:off x="-226775" y="-68040"/>
              <a:ext cx="12631379" cy="760844"/>
              <a:chOff x="-226775" y="-68040"/>
              <a:chExt cx="12631379" cy="76084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-226775" y="-68040"/>
                <a:ext cx="12631379" cy="760844"/>
                <a:chOff x="-226775" y="-68040"/>
                <a:chExt cx="12631379" cy="76084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226775" y="-68040"/>
                  <a:ext cx="12631379" cy="657392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2620" y="107313"/>
                  <a:ext cx="1568276" cy="585491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15266" y="205904"/>
                  <a:ext cx="2256413" cy="268976"/>
                </a:xfrm>
                <a:prstGeom prst="rect">
                  <a:avLst/>
                </a:prstGeom>
              </p:spPr>
            </p:pic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9433847" y="205904"/>
                <a:ext cx="0" cy="235481"/>
              </a:xfrm>
              <a:prstGeom prst="line">
                <a:avLst/>
              </a:prstGeom>
              <a:ln w="3175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 descr="slogan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896" y="159792"/>
              <a:ext cx="4678385" cy="371121"/>
            </a:xfrm>
            <a:prstGeom prst="rect">
              <a:avLst/>
            </a:prstGeom>
          </p:spPr>
        </p:pic>
      </p:grpSp>
      <p:pic>
        <p:nvPicPr>
          <p:cNvPr id="1026" name="Picture 2" descr="Image result for be brave little pengui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88" y="3024625"/>
            <a:ext cx="2823933" cy="34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uge bag of worr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33" y="3024624"/>
            <a:ext cx="2731861" cy="35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9268" y="3024624"/>
            <a:ext cx="28999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Child Survey- </a:t>
            </a:r>
            <a:br>
              <a:rPr lang="en-GB" sz="2800" b="1" dirty="0" smtClean="0">
                <a:solidFill>
                  <a:srgbClr val="7030A0"/>
                </a:solidFill>
              </a:rPr>
            </a:br>
            <a:r>
              <a:rPr lang="en-GB" sz="2800" b="1" dirty="0" smtClean="0">
                <a:solidFill>
                  <a:srgbClr val="7030A0"/>
                </a:solidFill>
              </a:rPr>
              <a:t>We want to know </a:t>
            </a:r>
            <a:br>
              <a:rPr lang="en-GB" sz="2800" b="1" dirty="0" smtClean="0">
                <a:solidFill>
                  <a:srgbClr val="7030A0"/>
                </a:solidFill>
              </a:rPr>
            </a:br>
            <a:r>
              <a:rPr lang="en-GB" sz="2800" b="1" dirty="0" smtClean="0">
                <a:solidFill>
                  <a:srgbClr val="7030A0"/>
                </a:solidFill>
              </a:rPr>
              <a:t>what </a:t>
            </a:r>
            <a:r>
              <a:rPr lang="en-GB" sz="2800" b="1" u="sng" dirty="0" smtClean="0">
                <a:solidFill>
                  <a:srgbClr val="7030A0"/>
                </a:solidFill>
              </a:rPr>
              <a:t>YOU</a:t>
            </a:r>
            <a:r>
              <a:rPr lang="en-GB" sz="2800" b="1" dirty="0" smtClean="0">
                <a:solidFill>
                  <a:srgbClr val="7030A0"/>
                </a:solidFill>
              </a:rPr>
              <a:t> think!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282905" y="2103627"/>
            <a:ext cx="4252685" cy="3293302"/>
          </a:xfrm>
          <a:prstGeom prst="star6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5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5951</TotalTime>
  <Words>222</Words>
  <Application>Microsoft Office PowerPoint</Application>
  <PresentationFormat>Custom</PresentationFormat>
  <Paragraphs>62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Davis</dc:creator>
  <cp:lastModifiedBy>markeaton1</cp:lastModifiedBy>
  <cp:revision>39</cp:revision>
  <dcterms:created xsi:type="dcterms:W3CDTF">2019-09-09T19:49:42Z</dcterms:created>
  <dcterms:modified xsi:type="dcterms:W3CDTF">2020-02-02T17:49:38Z</dcterms:modified>
</cp:coreProperties>
</file>