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ABF-4D5C-BD8C-D36A92AE4BF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2ABF-4D5C-BD8C-D36A92AE4BF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ABF-4D5C-BD8C-D36A92AE4BF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2ABF-4D5C-BD8C-D36A92AE4BF4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2ABF-4D5C-BD8C-D36A92AE4BF4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2ABF-4D5C-BD8C-D36A92AE4BF4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2ABF-4D5C-BD8C-D36A92AE4BF4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2ABF-4D5C-BD8C-D36A92AE4BF4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2ABF-4D5C-BD8C-D36A92AE4BF4}"/>
              </c:ext>
            </c:extLst>
          </c:dPt>
          <c:cat>
            <c:strRef>
              <c:f>Sheet1!$A$2:$A$10</c:f>
              <c:strCache>
                <c:ptCount val="9"/>
                <c:pt idx="0">
                  <c:v>Art</c:v>
                </c:pt>
                <c:pt idx="1">
                  <c:v>Maths (this could be Maths for Parents/Carers or Maths with your child)</c:v>
                </c:pt>
                <c:pt idx="2">
                  <c:v>English (Reading and Writing)</c:v>
                </c:pt>
                <c:pt idx="3">
                  <c:v>Creative Crafts e.g. textiles</c:v>
                </c:pt>
                <c:pt idx="4">
                  <c:v>Creative Play</c:v>
                </c:pt>
                <c:pt idx="5">
                  <c:v>Foreign Languages (French, Spanish or Italian)</c:v>
                </c:pt>
                <c:pt idx="6">
                  <c:v>Health and Wellbeing</c:v>
                </c:pt>
                <c:pt idx="7">
                  <c:v>Computing skills</c:v>
                </c:pt>
                <c:pt idx="8">
                  <c:v>Online Safety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0.33329999999999999</c:v>
                </c:pt>
                <c:pt idx="1">
                  <c:v>0.33329999999999999</c:v>
                </c:pt>
                <c:pt idx="2">
                  <c:v>0.22220000000000001</c:v>
                </c:pt>
                <c:pt idx="3">
                  <c:v>0.5</c:v>
                </c:pt>
                <c:pt idx="4">
                  <c:v>0.30559999999999998</c:v>
                </c:pt>
                <c:pt idx="5">
                  <c:v>0.5</c:v>
                </c:pt>
                <c:pt idx="6">
                  <c:v>0.58330000000000004</c:v>
                </c:pt>
                <c:pt idx="7">
                  <c:v>0.16669999999999999</c:v>
                </c:pt>
                <c:pt idx="8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ABF-4D5C-BD8C-D36A92AE4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596-41BD-A2E1-EA3C018C455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596-41BD-A2E1-EA3C018C455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596-41BD-A2E1-EA3C018C455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596-41BD-A2E1-EA3C018C455A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9596-41BD-A2E1-EA3C018C455A}"/>
              </c:ext>
            </c:extLst>
          </c:dPt>
          <c:cat>
            <c:strRef>
              <c:f>Sheet1!$A$2:$A$6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0.2571</c:v>
                </c:pt>
                <c:pt idx="1">
                  <c:v>0.2</c:v>
                </c:pt>
                <c:pt idx="2">
                  <c:v>0.28570000000000001</c:v>
                </c:pt>
                <c:pt idx="3">
                  <c:v>0.1429</c:v>
                </c:pt>
                <c:pt idx="4">
                  <c:v>0.1143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96-41BD-A2E1-EA3C018C4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D48-4E45-9EFE-289EC8DE58B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D48-4E45-9EFE-289EC8DE58B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D48-4E45-9EFE-289EC8DE58B2}"/>
              </c:ext>
            </c:extLst>
          </c:dPt>
          <c:cat>
            <c:strRef>
              <c:f>Sheet1!$A$2:$A$4</c:f>
              <c:strCache>
                <c:ptCount val="3"/>
                <c:pt idx="0">
                  <c:v>3:45pm - 5:45pm</c:v>
                </c:pt>
                <c:pt idx="1">
                  <c:v>7:00pm - 9:00pm</c:v>
                </c:pt>
                <c:pt idx="2">
                  <c:v>Either of the above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0.28570000000000001</c:v>
                </c:pt>
                <c:pt idx="1">
                  <c:v>0.51429999999999998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48-4E45-9EFE-289EC8DE5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2DE-42B6-AFE2-5251EFDEE49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2DE-42B6-AFE2-5251EFDEE492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0.82609999999999995</c:v>
                </c:pt>
                <c:pt idx="1">
                  <c:v>0.1739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DE-42B6-AFE2-5251EFDEE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Adult Learning Services at Markeaton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Tuesday, November 01,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If you selected the 3:45pm - 5:45pm slot there could possibly be an option of childcare at school.  Is this something you would possibly need?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23   Skipped: 13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13455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82.61%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17.39%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Friday, October 07, 2022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36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36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Which of the following classes would you be interested in?  Please select your top three: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Which of the following classes would you be interested in?  Please select your top three: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36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428286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Art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Maths (this could be Maths for Parents/Carers or Maths with your child)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English (Reading and Writing)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22.22%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Creative Crafts e.g. textiles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Creative Play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30.56%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Foreign Languages (French, Spanish or Italian)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Health and Wellbeing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Computing skills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16.67%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Online Safety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Which days of the week would be best for you to attend?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Which days of the week would be best for you to attend?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24495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Monday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25.71%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Tuesday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Wednesday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Thursday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14.29%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Friday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11.43%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If there was a class held at Markeaton (most likely in a classroom) what time(s) would work best for you?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35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If there was a class held at Markeaton (most likely in a classroom) what time(s) would work best for you?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35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6999999" cy="171359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3:45pm - 5:45pm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28.57%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7:00pm - 9:00pm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51.43%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Either of the above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If you selected the 3:45pm - 5:45pm slot there could possibly be an option of childcare at school.  Is this something you would possibly need?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23   Skipped: 13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(16:9)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Data slides</vt:lpstr>
      <vt:lpstr>PowerPoint Presentation</vt:lpstr>
      <vt:lpstr>36</vt:lpstr>
      <vt:lpstr>Q1: Which of the following classes would you be interested in?  Please select your top three:</vt:lpstr>
      <vt:lpstr>Q1: Which of the following classes would you be interested in?  Please select your top three:</vt:lpstr>
      <vt:lpstr>Q2: Which days of the week would be best for you to attend?</vt:lpstr>
      <vt:lpstr>Q2: Which days of the week would be best for you to attend?</vt:lpstr>
      <vt:lpstr>Q3: If there was a class held at Markeaton (most likely in a classroom) what time(s) would work best for you?</vt:lpstr>
      <vt:lpstr>Q3: If there was a class held at Markeaton (most likely in a classroom) what time(s) would work best for you?</vt:lpstr>
      <vt:lpstr>Q4: If you selected the 3:45pm - 5:45pm slot there could possibly be an option of childcare at school.  Is this something you would possibly need?</vt:lpstr>
      <vt:lpstr>Q4: If you selected the 3:45pm - 5:45pm slot there could possibly be an option of childcare at school.  Is this something you would possibly need?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Markeaton Head</dc:creator>
  <cp:lastModifiedBy>Markeaton Head</cp:lastModifiedBy>
  <cp:revision>1</cp:revision>
  <dcterms:modified xsi:type="dcterms:W3CDTF">2022-11-01T09:45:07Z</dcterms:modified>
</cp:coreProperties>
</file>