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91" d="100"/>
          <a:sy n="91" d="100"/>
        </p:scale>
        <p:origin x="3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5/21/2018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5/21/2018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Markeaton Midnight Snowdon Challenge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  <a:r>
              <a:rPr lang="en-GB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 May 2018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896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342171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Setting off…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255" y="1545020"/>
            <a:ext cx="6085490" cy="4564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63303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447275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Pre-climb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meal (lots of carbohydrates)…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31" y="1686909"/>
            <a:ext cx="5728137" cy="4296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7436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447275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The climb…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5765" y="1250732"/>
            <a:ext cx="4319752" cy="5013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6" name="Straight Arrow Connector 5"/>
          <p:cNvCxnSpPr/>
          <p:nvPr/>
        </p:nvCxnSpPr>
        <p:spPr>
          <a:xfrm flipH="1">
            <a:off x="5906813" y="1502979"/>
            <a:ext cx="3247697" cy="14504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702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234" y="982132"/>
            <a:ext cx="7346732" cy="436765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At the top (it was a bit windy and very dark!)…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334" y="1506264"/>
            <a:ext cx="6051332" cy="45384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2543503" y="3100552"/>
            <a:ext cx="2061342" cy="630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391103" y="4545724"/>
            <a:ext cx="15345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917325" y="1219200"/>
            <a:ext cx="2638096" cy="18603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8" idx="1"/>
          </p:cNvCxnSpPr>
          <p:nvPr/>
        </p:nvCxnSpPr>
        <p:spPr>
          <a:xfrm flipH="1">
            <a:off x="8171794" y="2698030"/>
            <a:ext cx="1640270" cy="8702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9121666" y="4941833"/>
            <a:ext cx="690398" cy="214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9167649" y="3775513"/>
            <a:ext cx="796158" cy="96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7236373" y="1681655"/>
            <a:ext cx="2559268" cy="17131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391103" y="4545724"/>
            <a:ext cx="15345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855075" y="4545724"/>
            <a:ext cx="4135822" cy="867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08994" y="4330261"/>
            <a:ext cx="1723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Miss Yeoman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94177" y="951610"/>
            <a:ext cx="1723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Mr Rowcroft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874469" y="1486324"/>
            <a:ext cx="1723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Miss Gaskin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40827" y="5418080"/>
            <a:ext cx="1723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Miss Ball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812064" y="2513364"/>
            <a:ext cx="1723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Mr Johnson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057087" y="3568262"/>
            <a:ext cx="1723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Mr Johnston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812064" y="5082018"/>
            <a:ext cx="1723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Mrs Wilbur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09146" y="2879834"/>
            <a:ext cx="1723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Mrs Beddington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498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499827"/>
          </a:xfrm>
        </p:spPr>
        <p:txBody>
          <a:bodyPr>
            <a:noAutofit/>
          </a:bodyPr>
          <a:lstStyle/>
          <a:p>
            <a:r>
              <a:rPr lang="en-GB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At the bottom just before we set off for home…</a:t>
            </a:r>
            <a:endParaRPr lang="en-GB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042" y="1655087"/>
            <a:ext cx="5686096" cy="4264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8043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437814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A huge thank you to everyone for all your support and donations!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941" y="1171318"/>
            <a:ext cx="2378117" cy="236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140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110</TotalTime>
  <Words>60</Words>
  <Application>Microsoft Office PowerPoint</Application>
  <PresentationFormat>Widescreen</PresentationFormat>
  <Paragraphs>16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Garamond</vt:lpstr>
      <vt:lpstr>Organic</vt:lpstr>
      <vt:lpstr>Markeaton Midnight Snowdon Challenge</vt:lpstr>
      <vt:lpstr>Setting off…</vt:lpstr>
      <vt:lpstr>Pre-climb meal (lots of carbohydrates)…</vt:lpstr>
      <vt:lpstr>The climb…</vt:lpstr>
      <vt:lpstr>At the top (it was a bit windy and very dark!)…</vt:lpstr>
      <vt:lpstr>At the bottom just before we set off for home…</vt:lpstr>
      <vt:lpstr>   A huge thank you to everyone for all your support and donations!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Markeaton Midnight Snowdon Challenge</dc:title>
  <dc:creator>head</dc:creator>
  <cp:lastModifiedBy>head</cp:lastModifiedBy>
  <cp:revision>11</cp:revision>
  <dcterms:created xsi:type="dcterms:W3CDTF">2018-05-21T08:29:25Z</dcterms:created>
  <dcterms:modified xsi:type="dcterms:W3CDTF">2018-05-21T10:24:31Z</dcterms:modified>
</cp:coreProperties>
</file>