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0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0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5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5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7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6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7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3635-85DC-493B-9E6A-527C63994296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342B-056B-4588-89D3-967A74E1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00088"/>
            <a:ext cx="82867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76672"/>
            <a:ext cx="8048625" cy="45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9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0"/>
            <a:ext cx="791527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1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476672"/>
            <a:ext cx="7915275" cy="47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2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6672"/>
            <a:ext cx="7886700" cy="51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4664"/>
            <a:ext cx="7886700" cy="48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8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04665"/>
            <a:ext cx="7896225" cy="53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8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04665"/>
            <a:ext cx="8124825" cy="50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32656"/>
            <a:ext cx="7800975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5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9" y="332656"/>
            <a:ext cx="829577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0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7" y="404664"/>
            <a:ext cx="7686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800" b="1" u="sng" dirty="0" smtClean="0"/>
              <a:t>What risks are there at school?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Falling over when you play</a:t>
            </a:r>
          </a:p>
          <a:p>
            <a:pPr>
              <a:buFontTx/>
              <a:buChar char="-"/>
            </a:pPr>
            <a:r>
              <a:rPr lang="en-GB" dirty="0" smtClean="0"/>
              <a:t>A fire</a:t>
            </a:r>
          </a:p>
          <a:p>
            <a:pPr>
              <a:buFontTx/>
              <a:buChar char="-"/>
            </a:pPr>
            <a:r>
              <a:rPr lang="en-GB" dirty="0" smtClean="0"/>
              <a:t>Getting into a fight</a:t>
            </a:r>
          </a:p>
          <a:p>
            <a:pPr>
              <a:buFontTx/>
              <a:buChar char="-"/>
            </a:pPr>
            <a:r>
              <a:rPr lang="en-GB" dirty="0" smtClean="0"/>
              <a:t>Clicking on bad things on the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43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76672"/>
            <a:ext cx="7372350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3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67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1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424936" cy="6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6" y="620688"/>
            <a:ext cx="795337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1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53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0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48625" cy="557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1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</cp:revision>
  <dcterms:created xsi:type="dcterms:W3CDTF">2018-04-16T12:34:49Z</dcterms:created>
  <dcterms:modified xsi:type="dcterms:W3CDTF">2018-04-16T12:45:18Z</dcterms:modified>
</cp:coreProperties>
</file>