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16"/>
  </p:notesMasterIdLst>
  <p:sldIdLst>
    <p:sldId id="271" r:id="rId6"/>
    <p:sldId id="277" r:id="rId7"/>
    <p:sldId id="278" r:id="rId8"/>
    <p:sldId id="280" r:id="rId9"/>
    <p:sldId id="281" r:id="rId10"/>
    <p:sldId id="282" r:id="rId11"/>
    <p:sldId id="283" r:id="rId12"/>
    <p:sldId id="285" r:id="rId13"/>
    <p:sldId id="288" r:id="rId14"/>
    <p:sldId id="286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ce Harper" initials="AH" lastIdx="2" clrIdx="0"/>
  <p:cmAuthor id="1" name="Duncan" initials="D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94" autoAdjust="0"/>
  </p:normalViewPr>
  <p:slideViewPr>
    <p:cSldViewPr>
      <p:cViewPr varScale="1">
        <p:scale>
          <a:sx n="87" d="100"/>
          <a:sy n="87" d="100"/>
        </p:scale>
        <p:origin x="149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21625-5E7D-403E-BED7-733AA2A79391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37BAB-E070-4B0C-92B3-A378A2388B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20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7BAB-E070-4B0C-92B3-A378A2388B6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3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7BAB-E070-4B0C-92B3-A378A2388B61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5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33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46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22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7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19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04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5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2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08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6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AAC6-3885-4797-B8C0-276D3931988C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C26E-772D-4423-8B32-6089729A4E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AAC6-3885-4797-B8C0-276D3931988C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2C26E-772D-4423-8B32-6089729A4E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C:\Users\Duncan\Documents\anne\Place to Be\P2B_background.d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" y="-1"/>
            <a:ext cx="10428650" cy="782148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88640"/>
            <a:ext cx="2704436" cy="126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AAC6-3885-4797-B8C0-276D393198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2C26E-772D-4423-8B32-6089729A4E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Duncan\Documents\anne\Place to Be\P2B_background.d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" y="-1"/>
            <a:ext cx="10428650" cy="782148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88640"/>
            <a:ext cx="2704436" cy="126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54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2" y="116632"/>
            <a:ext cx="2957057" cy="13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27584" y="2838415"/>
            <a:ext cx="74888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dirty="0" smtClean="0">
                <a:solidFill>
                  <a:srgbClr val="EF7745"/>
                </a:solidFill>
                <a:latin typeface="Arial Rounded MT Bold" pitchFamily="34" charset="0"/>
                <a:cs typeface="Arial" panose="020B0604020202020204" pitchFamily="34" charset="0"/>
              </a:rPr>
              <a:t>Children’s Mental Health Week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BA0B2A"/>
                </a:solidFill>
                <a:latin typeface="Arial Rounded MT Bold" pitchFamily="34" charset="0"/>
                <a:cs typeface="Arial" panose="020B0604020202020204" pitchFamily="34" charset="0"/>
              </a:rPr>
              <a:t>5 – 11 February 2018</a:t>
            </a:r>
          </a:p>
          <a:p>
            <a:pPr algn="ctr" eaLnBrk="1" hangingPunct="1"/>
            <a:endParaRPr lang="en-US" altLang="en-US" sz="2400" dirty="0">
              <a:solidFill>
                <a:srgbClr val="BA0B2A"/>
              </a:solidFill>
              <a:latin typeface="Omnes Bold" pitchFamily="50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2400" dirty="0" smtClean="0">
              <a:solidFill>
                <a:srgbClr val="BA0B2A"/>
              </a:solidFill>
              <a:latin typeface="Omnes Bold" pitchFamily="50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400" dirty="0" smtClean="0">
                <a:solidFill>
                  <a:srgbClr val="BA0B2A"/>
                </a:solidFill>
                <a:latin typeface="Arial Rounded MT Bold" pitchFamily="34" charset="0"/>
                <a:cs typeface="Arial" panose="020B0604020202020204" pitchFamily="34" charset="0"/>
              </a:rPr>
              <a:t>Assembly slides for Primary Schools</a:t>
            </a:r>
          </a:p>
          <a:p>
            <a:pPr algn="ctr"/>
            <a:endParaRPr lang="en-GB" altLang="en-US" sz="2400" b="1" dirty="0" smtClean="0">
              <a:solidFill>
                <a:srgbClr val="BA0B2A"/>
              </a:solidFill>
              <a:latin typeface="Arial Rounded MT Bold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2400" b="1" dirty="0" smtClean="0">
                <a:solidFill>
                  <a:srgbClr val="BA0B2A"/>
                </a:solidFill>
                <a:latin typeface="Arial Rounded MT Bold" pitchFamily="34" charset="0"/>
                <a:cs typeface="Arial" panose="020B0604020202020204" pitchFamily="34" charset="0"/>
              </a:rPr>
              <a:t>Being Ourselves</a:t>
            </a:r>
            <a:endParaRPr lang="en-GB" altLang="en-US" sz="2400" b="1" dirty="0" smtClean="0">
              <a:latin typeface="Arial Rounded MT Bold" pitchFamily="34" charset="0"/>
            </a:endParaRPr>
          </a:p>
          <a:p>
            <a:pPr algn="ctr" eaLnBrk="1" hangingPunct="1"/>
            <a:r>
              <a:rPr lang="en-US" altLang="en-US" sz="2400" dirty="0" smtClean="0">
                <a:solidFill>
                  <a:srgbClr val="BA0B2A"/>
                </a:solidFill>
                <a:latin typeface="Omnes Medium" pitchFamily="50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8384" y="638132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dirty="0" smtClean="0">
              <a:solidFill>
                <a:srgbClr val="BA0B2A"/>
              </a:solidFill>
              <a:latin typeface="Omnes Regular" pitchFamily="50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FF0000"/>
              </a:solidFill>
              <a:latin typeface="Omnes Medium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028384" y="638132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rgbClr val="BA0B2A"/>
                </a:solidFill>
                <a:latin typeface="Arial Rounded MT Bold" pitchFamily="34" charset="0"/>
                <a:cs typeface="Arial" panose="020B0604020202020204" pitchFamily="34" charset="0"/>
              </a:rPr>
              <a:t>Slide 2</a:t>
            </a:r>
          </a:p>
          <a:p>
            <a:endParaRPr lang="en-US" altLang="en-US" dirty="0" smtClean="0">
              <a:solidFill>
                <a:srgbClr val="BA0B2A"/>
              </a:solidFill>
              <a:latin typeface="Omnes Regular" pitchFamily="50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FF0000"/>
              </a:solidFill>
              <a:latin typeface="Omnes Medium" pitchFamily="50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8106" y="44624"/>
            <a:ext cx="249035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0"/>
            <a:ext cx="61435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Draw your own selfie…make sure it tells the world what a special person you are…</a:t>
            </a:r>
          </a:p>
          <a:p>
            <a:endParaRPr lang="en-US" altLang="en-US" sz="2800" b="1" dirty="0" smtClean="0">
              <a:solidFill>
                <a:srgbClr val="BA0B2A"/>
              </a:solidFill>
              <a:latin typeface="Arial Rounded MT Bold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400" dirty="0">
              <a:solidFill>
                <a:srgbClr val="BA0B2A"/>
              </a:solidFill>
              <a:latin typeface="Omnes Bold" pitchFamily="50" charset="0"/>
              <a:cs typeface="Arial" panose="020B0604020202020204" pitchFamily="34" charset="0"/>
            </a:endParaRPr>
          </a:p>
          <a:p>
            <a:pPr algn="ctr"/>
            <a:endParaRPr lang="en-US" altLang="en-US" sz="2400" dirty="0" smtClean="0">
              <a:solidFill>
                <a:srgbClr val="BA0B2A"/>
              </a:solidFill>
              <a:latin typeface="Omnes Bold" pitchFamily="50" charset="0"/>
              <a:cs typeface="Arial" panose="020B0604020202020204" pitchFamily="34" charset="0"/>
            </a:endParaRPr>
          </a:p>
          <a:p>
            <a:pPr algn="ctr"/>
            <a:endParaRPr lang="en-US" altLang="en-US" sz="2400" dirty="0" smtClean="0">
              <a:solidFill>
                <a:srgbClr val="BA0B2A"/>
              </a:solidFill>
              <a:latin typeface="Omnes Medium" pitchFamily="50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145021" cy="4797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70" y="1700808"/>
            <a:ext cx="2619375" cy="3362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884341" y="1598658"/>
            <a:ext cx="2044700" cy="5105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13378" y="5229200"/>
            <a:ext cx="2693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Competition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0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Listen to the </a:t>
            </a:r>
            <a:r>
              <a:rPr lang="en-GB" dirty="0" smtClean="0"/>
              <a:t>music;</a:t>
            </a:r>
            <a:endParaRPr lang="en-GB" dirty="0" smtClean="0"/>
          </a:p>
          <a:p>
            <a:r>
              <a:rPr lang="en-GB" dirty="0" smtClean="0"/>
              <a:t>Think of three qualities that you really like about </a:t>
            </a:r>
            <a:r>
              <a:rPr lang="en-GB" dirty="0" smtClean="0"/>
              <a:t>yourself;</a:t>
            </a:r>
            <a:endParaRPr lang="en-GB" dirty="0" smtClean="0"/>
          </a:p>
          <a:p>
            <a:r>
              <a:rPr lang="en-GB" dirty="0" smtClean="0"/>
              <a:t>Why do you like those qualities?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45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thinks they have a nice smile?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60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thinks they are funny?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48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thinks they are kind?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55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thinks they think of others before themselves?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53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thinks they are respectful?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07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thinks they don’t give up easily?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21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thinks they always see the best in people?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7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c39faa4035040dd1c43e5bdacdfd242b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ce4eabb4239386f50cdfb2b76c65e01a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7BF2B300-1E06-42B2-A772-282D1FFBD6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878769-5C0C-42C8-B5AD-EBB86C7C94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85267A-6819-4E23-B6F5-AD16B72E2E92}">
  <ds:schemaRefs>
    <ds:schemaRef ds:uri="http://schemas.microsoft.com/sharepoint/v3"/>
    <ds:schemaRef ds:uri="a7637a19-367a-4688-a577-98d1b2f5287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c08b032f-9e00-415d-9c15-e247b3ec09d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8930</TotalTime>
  <Words>122</Words>
  <Application>Microsoft Office PowerPoint</Application>
  <PresentationFormat>On-screen Show (4:3)</PresentationFormat>
  <Paragraphs>33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Calibri</vt:lpstr>
      <vt:lpstr>Omnes Bold</vt:lpstr>
      <vt:lpstr>Omnes Medium</vt:lpstr>
      <vt:lpstr>Omnes Regular</vt:lpstr>
      <vt:lpstr>Office Theme</vt:lpstr>
      <vt:lpstr>1_Office Theme</vt:lpstr>
      <vt:lpstr>PowerPoint Presentation</vt:lpstr>
      <vt:lpstr>Reflect</vt:lpstr>
      <vt:lpstr>Bingo</vt:lpstr>
      <vt:lpstr>Bingo</vt:lpstr>
      <vt:lpstr>Bingo</vt:lpstr>
      <vt:lpstr>Bingo</vt:lpstr>
      <vt:lpstr>Bingo</vt:lpstr>
      <vt:lpstr>Bingo</vt:lpstr>
      <vt:lpstr>Bingo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Resilience</dc:title>
  <dc:creator>Duncan</dc:creator>
  <cp:lastModifiedBy>head</cp:lastModifiedBy>
  <cp:revision>78</cp:revision>
  <cp:lastPrinted>2016-12-07T16:06:26Z</cp:lastPrinted>
  <dcterms:created xsi:type="dcterms:W3CDTF">2016-01-21T17:13:30Z</dcterms:created>
  <dcterms:modified xsi:type="dcterms:W3CDTF">2018-02-09T14:33:36Z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